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753600" cy="5486400"/>
  <p:notesSz cx="6858000" cy="9144000"/>
  <p:embeddedFontLst>
    <p:embeddedFont>
      <p:font typeface="Bahnschrift SemiBold" panose="020B0502040204020203" pitchFamily="34" charset="0"/>
      <p:bold r:id="rId16"/>
    </p:embeddedFont>
    <p:embeddedFont>
      <p:font typeface="Mattone" panose="020B0604020202020204" charset="0"/>
      <p:regular r:id="rId17"/>
    </p:embeddedFont>
    <p:embeddedFont>
      <p:font typeface="Imprint MT Shadow" panose="04020605060303030202" pitchFamily="82" charset="0"/>
      <p:regular r:id="rId18"/>
    </p:embeddedFont>
    <p:embeddedFont>
      <p:font typeface="Nova Square" panose="020B0604020202020204" charset="0"/>
      <p:regular r:id="rId19"/>
    </p:embeddedFont>
    <p:embeddedFont>
      <p:font typeface="Broadway" panose="04040905080B02020502" pitchFamily="82" charset="0"/>
      <p:regular r:id="rId20"/>
    </p:embeddedFont>
    <p:embeddedFont>
      <p:font typeface="Bahnschrift Light" panose="020B0502040204020203" pitchFamily="34" charset="0"/>
      <p:regular r:id="rId21"/>
    </p:embeddedFont>
    <p:embeddedFont>
      <p:font typeface="Oleo Script" panose="020B0604020202020204" charset="0"/>
      <p:regular r:id="rId22"/>
      <p:bold r:id="rId23"/>
    </p:embeddedFont>
    <p:embeddedFont>
      <p:font typeface="Lucida Handwriting" panose="03010101010101010101" pitchFamily="66" charset="0"/>
      <p:regular r:id="rId24"/>
    </p:embeddedFont>
    <p:embeddedFont>
      <p:font typeface="High Tower Text" panose="02040502050506030303" pitchFamily="18" charset="0"/>
      <p:regular r:id="rId25"/>
      <p:italic r:id="rId26"/>
    </p:embeddedFont>
    <p:embeddedFont>
      <p:font typeface="Open Sans" panose="020B0604020202020204" charset="0"/>
      <p:regular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Book Antiqua" panose="02040602050305030304" pitchFamily="18" charset="0"/>
      <p:regular r:id="rId36"/>
      <p:bold r:id="rId37"/>
      <p:italic r:id="rId38"/>
      <p:boldItalic r:id="rId39"/>
    </p:embeddedFont>
    <p:embeddedFont>
      <p:font typeface="Khula" panose="020B0604020202020204"/>
      <p:regular r:id="rId40"/>
      <p:bold r:id="rId41"/>
    </p:embeddedFont>
    <p:embeddedFont>
      <p:font typeface="Lucida Calligraphy" panose="03010101010101010101" pitchFamily="66" charset="0"/>
      <p:regular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3465"/>
  </p:normalViewPr>
  <p:slideViewPr>
    <p:cSldViewPr snapToGrid="0" snapToObjects="1">
      <p:cViewPr varScale="1">
        <p:scale>
          <a:sx n="100" d="100"/>
          <a:sy n="100" d="100"/>
        </p:scale>
        <p:origin x="85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font" Target="fonts/font2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E016ED-1019-4121-8CD1-A28B6CE0FEF3}" type="datetimeFigureOut">
              <a:rPr lang="en-IN" smtClean="0"/>
              <a:t>01-12-2022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1C29F-35D1-4B0E-B42C-F49A303C0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171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71C29F-35D1-4B0E-B42C-F49A303C075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98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453" y="936861"/>
            <a:ext cx="6487795" cy="1992983"/>
          </a:xfrm>
        </p:spPr>
        <p:txBody>
          <a:bodyPr anchor="b"/>
          <a:lstStyle>
            <a:lvl1pPr algn="ctr"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4088" y="3006701"/>
            <a:ext cx="5724525" cy="1382101"/>
          </a:xfrm>
        </p:spPr>
        <p:txBody>
          <a:bodyPr/>
          <a:lstStyle>
            <a:lvl1pPr marL="0" indent="0" algn="ctr">
              <a:buNone/>
              <a:defRPr sz="2003"/>
            </a:lvl1pPr>
            <a:lvl2pPr marL="381625" indent="0" algn="ctr">
              <a:buNone/>
              <a:defRPr sz="1669"/>
            </a:lvl2pPr>
            <a:lvl3pPr marL="763250" indent="0" algn="ctr">
              <a:buNone/>
              <a:defRPr sz="1502"/>
            </a:lvl3pPr>
            <a:lvl4pPr marL="1144875" indent="0" algn="ctr">
              <a:buNone/>
              <a:defRPr sz="1336"/>
            </a:lvl4pPr>
            <a:lvl5pPr marL="1526499" indent="0" algn="ctr">
              <a:buNone/>
              <a:defRPr sz="1336"/>
            </a:lvl5pPr>
            <a:lvl6pPr marL="1908124" indent="0" algn="ctr">
              <a:buNone/>
              <a:defRPr sz="1336"/>
            </a:lvl6pPr>
            <a:lvl7pPr marL="2289749" indent="0" algn="ctr">
              <a:buNone/>
              <a:defRPr sz="1336"/>
            </a:lvl7pPr>
            <a:lvl8pPr marL="2671374" indent="0" algn="ctr">
              <a:buNone/>
              <a:defRPr sz="1336"/>
            </a:lvl8pPr>
            <a:lvl9pPr marL="3052999" indent="0" algn="ctr">
              <a:buNone/>
              <a:defRPr sz="13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0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4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62151" y="304778"/>
            <a:ext cx="1645801" cy="48512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4749" y="304778"/>
            <a:ext cx="4841994" cy="48512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4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83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73" y="1427158"/>
            <a:ext cx="6583204" cy="2381243"/>
          </a:xfrm>
        </p:spPr>
        <p:txBody>
          <a:bodyPr anchor="b"/>
          <a:lstStyle>
            <a:lvl1pPr>
              <a:defRPr sz="5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73" y="3830928"/>
            <a:ext cx="6583204" cy="1252239"/>
          </a:xfrm>
        </p:spPr>
        <p:txBody>
          <a:bodyPr/>
          <a:lstStyle>
            <a:lvl1pPr marL="0" indent="0">
              <a:buNone/>
              <a:defRPr sz="2003">
                <a:solidFill>
                  <a:schemeClr val="tx1"/>
                </a:solidFill>
              </a:defRPr>
            </a:lvl1pPr>
            <a:lvl2pPr marL="381625" indent="0">
              <a:buNone/>
              <a:defRPr sz="1669">
                <a:solidFill>
                  <a:schemeClr val="tx1">
                    <a:tint val="75000"/>
                  </a:schemeClr>
                </a:solidFill>
              </a:defRPr>
            </a:lvl2pPr>
            <a:lvl3pPr marL="763250" indent="0">
              <a:buNone/>
              <a:defRPr sz="1502">
                <a:solidFill>
                  <a:schemeClr val="tx1">
                    <a:tint val="75000"/>
                  </a:schemeClr>
                </a:solidFill>
              </a:defRPr>
            </a:lvl3pPr>
            <a:lvl4pPr marL="1144875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4pPr>
            <a:lvl5pPr marL="15264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5pPr>
            <a:lvl6pPr marL="190812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6pPr>
            <a:lvl7pPr marL="228974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7pPr>
            <a:lvl8pPr marL="2671374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8pPr>
            <a:lvl9pPr marL="3052999" indent="0">
              <a:buNone/>
              <a:defRPr sz="13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4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4748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4054" y="1523890"/>
            <a:ext cx="3243898" cy="36321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5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04779"/>
            <a:ext cx="6583204" cy="11064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5743" y="1403304"/>
            <a:ext cx="3228989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43" y="2091042"/>
            <a:ext cx="3228989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4055" y="1403304"/>
            <a:ext cx="3244892" cy="687738"/>
          </a:xfrm>
        </p:spPr>
        <p:txBody>
          <a:bodyPr anchor="b"/>
          <a:lstStyle>
            <a:lvl1pPr marL="0" indent="0">
              <a:buNone/>
              <a:defRPr sz="2003" b="1"/>
            </a:lvl1pPr>
            <a:lvl2pPr marL="381625" indent="0">
              <a:buNone/>
              <a:defRPr sz="1669" b="1"/>
            </a:lvl2pPr>
            <a:lvl3pPr marL="763250" indent="0">
              <a:buNone/>
              <a:defRPr sz="1502" b="1"/>
            </a:lvl3pPr>
            <a:lvl4pPr marL="1144875" indent="0">
              <a:buNone/>
              <a:defRPr sz="1336" b="1"/>
            </a:lvl4pPr>
            <a:lvl5pPr marL="1526499" indent="0">
              <a:buNone/>
              <a:defRPr sz="1336" b="1"/>
            </a:lvl5pPr>
            <a:lvl6pPr marL="1908124" indent="0">
              <a:buNone/>
              <a:defRPr sz="1336" b="1"/>
            </a:lvl6pPr>
            <a:lvl7pPr marL="2289749" indent="0">
              <a:buNone/>
              <a:defRPr sz="1336" b="1"/>
            </a:lvl7pPr>
            <a:lvl8pPr marL="2671374" indent="0">
              <a:buNone/>
              <a:defRPr sz="1336" b="1"/>
            </a:lvl8pPr>
            <a:lvl9pPr marL="3052999" indent="0">
              <a:buNone/>
              <a:defRPr sz="1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4055" y="2091042"/>
            <a:ext cx="3244892" cy="30756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408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9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4892" y="824227"/>
            <a:ext cx="3864054" cy="4068123"/>
          </a:xfrm>
        </p:spPr>
        <p:txBody>
          <a:bodyPr/>
          <a:lstStyle>
            <a:lvl1pPr>
              <a:defRPr sz="2671"/>
            </a:lvl1pPr>
            <a:lvl2pPr>
              <a:defRPr sz="2337"/>
            </a:lvl2pPr>
            <a:lvl3pPr>
              <a:defRPr sz="2003"/>
            </a:lvl3pPr>
            <a:lvl4pPr>
              <a:defRPr sz="1669"/>
            </a:lvl4pPr>
            <a:lvl5pPr>
              <a:defRPr sz="1669"/>
            </a:lvl5pPr>
            <a:lvl6pPr>
              <a:defRPr sz="1669"/>
            </a:lvl6pPr>
            <a:lvl7pPr>
              <a:defRPr sz="1669"/>
            </a:lvl7pPr>
            <a:lvl8pPr>
              <a:defRPr sz="1669"/>
            </a:lvl8pPr>
            <a:lvl9pPr>
              <a:defRPr sz="16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38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42" y="381635"/>
            <a:ext cx="2461744" cy="1335723"/>
          </a:xfrm>
        </p:spPr>
        <p:txBody>
          <a:bodyPr anchor="b"/>
          <a:lstStyle>
            <a:lvl1pPr>
              <a:defRPr sz="267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44892" y="824227"/>
            <a:ext cx="3864054" cy="4068123"/>
          </a:xfrm>
        </p:spPr>
        <p:txBody>
          <a:bodyPr anchor="t"/>
          <a:lstStyle>
            <a:lvl1pPr marL="0" indent="0">
              <a:buNone/>
              <a:defRPr sz="2671"/>
            </a:lvl1pPr>
            <a:lvl2pPr marL="381625" indent="0">
              <a:buNone/>
              <a:defRPr sz="2337"/>
            </a:lvl2pPr>
            <a:lvl3pPr marL="763250" indent="0">
              <a:buNone/>
              <a:defRPr sz="2003"/>
            </a:lvl3pPr>
            <a:lvl4pPr marL="1144875" indent="0">
              <a:buNone/>
              <a:defRPr sz="1669"/>
            </a:lvl4pPr>
            <a:lvl5pPr marL="1526499" indent="0">
              <a:buNone/>
              <a:defRPr sz="1669"/>
            </a:lvl5pPr>
            <a:lvl6pPr marL="1908124" indent="0">
              <a:buNone/>
              <a:defRPr sz="1669"/>
            </a:lvl6pPr>
            <a:lvl7pPr marL="2289749" indent="0">
              <a:buNone/>
              <a:defRPr sz="1669"/>
            </a:lvl7pPr>
            <a:lvl8pPr marL="2671374" indent="0">
              <a:buNone/>
              <a:defRPr sz="1669"/>
            </a:lvl8pPr>
            <a:lvl9pPr marL="3052999" indent="0">
              <a:buNone/>
              <a:defRPr sz="16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5742" y="1717358"/>
            <a:ext cx="2461744" cy="3181617"/>
          </a:xfrm>
        </p:spPr>
        <p:txBody>
          <a:bodyPr/>
          <a:lstStyle>
            <a:lvl1pPr marL="0" indent="0">
              <a:buNone/>
              <a:defRPr sz="1336"/>
            </a:lvl1pPr>
            <a:lvl2pPr marL="381625" indent="0">
              <a:buNone/>
              <a:defRPr sz="1169"/>
            </a:lvl2pPr>
            <a:lvl3pPr marL="763250" indent="0">
              <a:buNone/>
              <a:defRPr sz="1002"/>
            </a:lvl3pPr>
            <a:lvl4pPr marL="1144875" indent="0">
              <a:buNone/>
              <a:defRPr sz="835"/>
            </a:lvl4pPr>
            <a:lvl5pPr marL="1526499" indent="0">
              <a:buNone/>
              <a:defRPr sz="835"/>
            </a:lvl5pPr>
            <a:lvl6pPr marL="1908124" indent="0">
              <a:buNone/>
              <a:defRPr sz="835"/>
            </a:lvl6pPr>
            <a:lvl7pPr marL="2289749" indent="0">
              <a:buNone/>
              <a:defRPr sz="835"/>
            </a:lvl7pPr>
            <a:lvl8pPr marL="2671374" indent="0">
              <a:buNone/>
              <a:defRPr sz="835"/>
            </a:lvl8pPr>
            <a:lvl9pPr marL="3052999" indent="0">
              <a:buNone/>
              <a:defRPr sz="8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04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4748" y="304779"/>
            <a:ext cx="6583204" cy="1106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4748" y="1523890"/>
            <a:ext cx="6583204" cy="3632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4748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950DF-CD20-6846-B942-C3FE0C0FE064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28332" y="5305788"/>
            <a:ext cx="2576036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0594" y="5305788"/>
            <a:ext cx="1717358" cy="3047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672CF-3E8F-2847-9E6D-9BC391C82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0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63250" rtl="0" eaLnBrk="1" latinLnBrk="0" hangingPunct="1">
        <a:lnSpc>
          <a:spcPct val="90000"/>
        </a:lnSpc>
        <a:spcBef>
          <a:spcPct val="0"/>
        </a:spcBef>
        <a:buNone/>
        <a:defRPr sz="36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812" indent="-190812" algn="l" defTabSz="763250" rtl="0" eaLnBrk="1" latinLnBrk="0" hangingPunct="1">
        <a:lnSpc>
          <a:spcPct val="90000"/>
        </a:lnSpc>
        <a:spcBef>
          <a:spcPts val="835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724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3" kern="1200">
          <a:solidFill>
            <a:schemeClr val="tx1"/>
          </a:solidFill>
          <a:latin typeface="+mn-lt"/>
          <a:ea typeface="+mn-ea"/>
          <a:cs typeface="+mn-cs"/>
        </a:defRPr>
      </a:lvl2pPr>
      <a:lvl3pPr marL="95406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9" kern="1200">
          <a:solidFill>
            <a:schemeClr val="tx1"/>
          </a:solidFill>
          <a:latin typeface="+mn-lt"/>
          <a:ea typeface="+mn-ea"/>
          <a:cs typeface="+mn-cs"/>
        </a:defRPr>
      </a:lvl3pPr>
      <a:lvl4pPr marL="133568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717312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2098937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48056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862186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243811" indent="-190812" algn="l" defTabSz="76325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1pPr>
      <a:lvl2pPr marL="38162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2pPr>
      <a:lvl3pPr marL="763250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3pPr>
      <a:lvl4pPr marL="1144875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4pPr>
      <a:lvl5pPr marL="15264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5pPr>
      <a:lvl6pPr marL="190812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6pPr>
      <a:lvl7pPr marL="228974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7pPr>
      <a:lvl8pPr marL="2671374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8pPr>
      <a:lvl9pPr marL="3052999" algn="l" defTabSz="763250" rtl="0" eaLnBrk="1" latinLnBrk="0" hangingPunct="1">
        <a:defRPr sz="15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4326334" y="2372519"/>
            <a:ext cx="1812131" cy="1238250"/>
            <a:chOff x="4326334" y="2372519"/>
            <a:chExt cx="1812131" cy="1238250"/>
          </a:xfrm>
        </p:grpSpPr>
        <p:sp>
          <p:nvSpPr>
            <p:cNvPr id="4" name="Freeform 4"/>
            <p:cNvSpPr/>
            <p:nvPr/>
          </p:nvSpPr>
          <p:spPr>
            <a:xfrm>
              <a:off x="4326334" y="2372519"/>
              <a:ext cx="1812131" cy="12382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-25003" y="5053013"/>
            <a:ext cx="9803606" cy="433388"/>
            <a:chOff x="-25003" y="5053013"/>
            <a:chExt cx="9803606" cy="433388"/>
          </a:xfrm>
        </p:grpSpPr>
        <p:sp>
          <p:nvSpPr>
            <p:cNvPr id="6" name="Freeform 6"/>
            <p:cNvSpPr/>
            <p:nvPr/>
          </p:nvSpPr>
          <p:spPr>
            <a:xfrm>
              <a:off x="-25003" y="5053013"/>
              <a:ext cx="9803606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12600000">
            <a:off x="3069403" y="3704431"/>
            <a:ext cx="2490787" cy="1245394"/>
            <a:chOff x="3069403" y="3704431"/>
            <a:chExt cx="2490787" cy="1245394"/>
          </a:xfrm>
        </p:grpSpPr>
        <p:sp>
          <p:nvSpPr>
            <p:cNvPr id="8" name="Freeform 8"/>
            <p:cNvSpPr/>
            <p:nvPr/>
          </p:nvSpPr>
          <p:spPr>
            <a:xfrm>
              <a:off x="3069403" y="3704431"/>
              <a:ext cx="2490787" cy="1245394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0700000">
            <a:off x="2316956" y="4086225"/>
            <a:ext cx="1905000" cy="952500"/>
            <a:chOff x="2316956" y="4086225"/>
            <a:chExt cx="1905000" cy="952500"/>
          </a:xfrm>
        </p:grpSpPr>
        <p:sp>
          <p:nvSpPr>
            <p:cNvPr id="10" name="Freeform 10"/>
            <p:cNvSpPr/>
            <p:nvPr/>
          </p:nvSpPr>
          <p:spPr>
            <a:xfrm>
              <a:off x="2316956" y="4086225"/>
              <a:ext cx="1905000" cy="952500"/>
            </a:xfrm>
            <a:custGeom>
              <a:avLst/>
              <a:gdLst/>
              <a:ahLst/>
              <a:cxnLst/>
              <a:rect l="0" t="0" r="0" b="0"/>
              <a:pathLst>
                <a:path w="304800" h="152381">
                  <a:moveTo>
                    <a:pt x="152390" y="152381"/>
                  </a:moveTo>
                  <a:cubicBezTo>
                    <a:pt x="68361" y="152381"/>
                    <a:pt x="0" y="84030"/>
                    <a:pt x="0" y="0"/>
                  </a:cubicBezTo>
                  <a:lnTo>
                    <a:pt x="49644" y="0"/>
                  </a:lnTo>
                  <a:cubicBezTo>
                    <a:pt x="49644" y="56655"/>
                    <a:pt x="95726" y="102718"/>
                    <a:pt x="152390" y="102718"/>
                  </a:cubicBezTo>
                  <a:cubicBezTo>
                    <a:pt x="209055" y="102718"/>
                    <a:pt x="255137" y="56655"/>
                    <a:pt x="255137" y="0"/>
                  </a:cubicBezTo>
                  <a:lnTo>
                    <a:pt x="304800" y="0"/>
                  </a:lnTo>
                  <a:cubicBezTo>
                    <a:pt x="304800" y="84030"/>
                    <a:pt x="236420" y="152381"/>
                    <a:pt x="152390" y="152381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2382413" y="3854431"/>
            <a:ext cx="421481" cy="421481"/>
            <a:chOff x="2382413" y="3854431"/>
            <a:chExt cx="421481" cy="421481"/>
          </a:xfrm>
        </p:grpSpPr>
        <p:sp>
          <p:nvSpPr>
            <p:cNvPr id="12" name="Freeform 12"/>
            <p:cNvSpPr/>
            <p:nvPr/>
          </p:nvSpPr>
          <p:spPr>
            <a:xfrm>
              <a:off x="2382413" y="3854431"/>
              <a:ext cx="421481" cy="42148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7628334" y="880269"/>
            <a:ext cx="2891631" cy="1392223"/>
            <a:chOff x="7628334" y="880269"/>
            <a:chExt cx="2891631" cy="1392223"/>
          </a:xfrm>
        </p:grpSpPr>
        <p:sp>
          <p:nvSpPr>
            <p:cNvPr id="14" name="Freeform 14"/>
            <p:cNvSpPr/>
            <p:nvPr/>
          </p:nvSpPr>
          <p:spPr>
            <a:xfrm>
              <a:off x="7628334" y="880269"/>
              <a:ext cx="2891631" cy="139222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16200000">
            <a:off x="8693916" y="1931194"/>
            <a:ext cx="1404938" cy="702469"/>
            <a:chOff x="8693916" y="1931194"/>
            <a:chExt cx="1404938" cy="702469"/>
          </a:xfrm>
        </p:grpSpPr>
        <p:sp>
          <p:nvSpPr>
            <p:cNvPr id="16" name="Freeform 16"/>
            <p:cNvSpPr/>
            <p:nvPr/>
          </p:nvSpPr>
          <p:spPr>
            <a:xfrm>
              <a:off x="8693916" y="1931194"/>
              <a:ext cx="1404938" cy="702469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5281883" y="1235850"/>
            <a:ext cx="1164216" cy="773113"/>
            <a:chOff x="5281883" y="1235850"/>
            <a:chExt cx="1164216" cy="773113"/>
          </a:xfrm>
        </p:grpSpPr>
        <p:sp>
          <p:nvSpPr>
            <p:cNvPr id="18" name="Freeform 18"/>
            <p:cNvSpPr/>
            <p:nvPr/>
          </p:nvSpPr>
          <p:spPr>
            <a:xfrm>
              <a:off x="5281883" y="1235850"/>
              <a:ext cx="1164216" cy="773113"/>
            </a:xfrm>
            <a:custGeom>
              <a:avLst/>
              <a:gdLst/>
              <a:ahLst/>
              <a:cxnLst/>
              <a:rect l="0" t="0" r="0" b="0"/>
              <a:pathLst>
                <a:path w="304800" h="202344">
                  <a:moveTo>
                    <a:pt x="6318" y="14987"/>
                  </a:moveTo>
                  <a:cubicBezTo>
                    <a:pt x="5090" y="14987"/>
                    <a:pt x="3994" y="14272"/>
                    <a:pt x="3480" y="13110"/>
                  </a:cubicBezTo>
                  <a:cubicBezTo>
                    <a:pt x="2318" y="10339"/>
                    <a:pt x="1223" y="7434"/>
                    <a:pt x="184" y="4395"/>
                  </a:cubicBezTo>
                  <a:cubicBezTo>
                    <a:pt x="-397" y="2776"/>
                    <a:pt x="441" y="1033"/>
                    <a:pt x="2061" y="518"/>
                  </a:cubicBezTo>
                  <a:cubicBezTo>
                    <a:pt x="3680" y="-63"/>
                    <a:pt x="5423" y="776"/>
                    <a:pt x="5937" y="2395"/>
                  </a:cubicBezTo>
                  <a:cubicBezTo>
                    <a:pt x="6966" y="5367"/>
                    <a:pt x="8004" y="8148"/>
                    <a:pt x="9166" y="10796"/>
                  </a:cubicBezTo>
                  <a:cubicBezTo>
                    <a:pt x="9814" y="12348"/>
                    <a:pt x="9033" y="14158"/>
                    <a:pt x="7490" y="14796"/>
                  </a:cubicBezTo>
                  <a:cubicBezTo>
                    <a:pt x="7099" y="14930"/>
                    <a:pt x="6709" y="14987"/>
                    <a:pt x="6318" y="14987"/>
                  </a:cubicBezTo>
                  <a:close/>
                  <a:moveTo>
                    <a:pt x="210268" y="202344"/>
                  </a:moveTo>
                  <a:lnTo>
                    <a:pt x="210268" y="202344"/>
                  </a:lnTo>
                  <a:cubicBezTo>
                    <a:pt x="203743" y="202277"/>
                    <a:pt x="197285" y="201439"/>
                    <a:pt x="190961" y="200019"/>
                  </a:cubicBezTo>
                  <a:cubicBezTo>
                    <a:pt x="189341" y="199629"/>
                    <a:pt x="188313" y="198019"/>
                    <a:pt x="188703" y="196343"/>
                  </a:cubicBezTo>
                  <a:cubicBezTo>
                    <a:pt x="189094" y="194724"/>
                    <a:pt x="190703" y="193695"/>
                    <a:pt x="192380" y="194085"/>
                  </a:cubicBezTo>
                  <a:cubicBezTo>
                    <a:pt x="198257" y="195438"/>
                    <a:pt x="204267" y="196219"/>
                    <a:pt x="210334" y="196286"/>
                  </a:cubicBezTo>
                  <a:cubicBezTo>
                    <a:pt x="212011" y="196286"/>
                    <a:pt x="213373" y="197705"/>
                    <a:pt x="213373" y="199381"/>
                  </a:cubicBezTo>
                  <a:cubicBezTo>
                    <a:pt x="213306" y="200982"/>
                    <a:pt x="211954" y="202344"/>
                    <a:pt x="210268" y="202344"/>
                  </a:cubicBezTo>
                  <a:close/>
                  <a:moveTo>
                    <a:pt x="228937" y="200658"/>
                  </a:moveTo>
                  <a:cubicBezTo>
                    <a:pt x="227517" y="200658"/>
                    <a:pt x="226222" y="199629"/>
                    <a:pt x="225965" y="198200"/>
                  </a:cubicBezTo>
                  <a:cubicBezTo>
                    <a:pt x="225641" y="196524"/>
                    <a:pt x="226736" y="194971"/>
                    <a:pt x="228422" y="194647"/>
                  </a:cubicBezTo>
                  <a:cubicBezTo>
                    <a:pt x="234166" y="193552"/>
                    <a:pt x="240043" y="191809"/>
                    <a:pt x="245920" y="189609"/>
                  </a:cubicBezTo>
                  <a:cubicBezTo>
                    <a:pt x="247539" y="189028"/>
                    <a:pt x="249282" y="189799"/>
                    <a:pt x="249863" y="191352"/>
                  </a:cubicBezTo>
                  <a:cubicBezTo>
                    <a:pt x="250444" y="192904"/>
                    <a:pt x="249673" y="194714"/>
                    <a:pt x="248120" y="195295"/>
                  </a:cubicBezTo>
                  <a:cubicBezTo>
                    <a:pt x="241919" y="197686"/>
                    <a:pt x="235718" y="199496"/>
                    <a:pt x="229584" y="200658"/>
                  </a:cubicBezTo>
                  <a:cubicBezTo>
                    <a:pt x="229318" y="200658"/>
                    <a:pt x="229194" y="200658"/>
                    <a:pt x="228937" y="200658"/>
                  </a:cubicBezTo>
                  <a:close/>
                  <a:moveTo>
                    <a:pt x="174044" y="193943"/>
                  </a:moveTo>
                  <a:cubicBezTo>
                    <a:pt x="173596" y="193943"/>
                    <a:pt x="173206" y="193876"/>
                    <a:pt x="172749" y="193685"/>
                  </a:cubicBezTo>
                  <a:cubicBezTo>
                    <a:pt x="167062" y="191037"/>
                    <a:pt x="161443" y="187808"/>
                    <a:pt x="156023" y="183998"/>
                  </a:cubicBezTo>
                  <a:cubicBezTo>
                    <a:pt x="154670" y="183027"/>
                    <a:pt x="154280" y="181160"/>
                    <a:pt x="155251" y="179741"/>
                  </a:cubicBezTo>
                  <a:cubicBezTo>
                    <a:pt x="156223" y="178388"/>
                    <a:pt x="158090" y="177998"/>
                    <a:pt x="159509" y="178969"/>
                  </a:cubicBezTo>
                  <a:cubicBezTo>
                    <a:pt x="164614" y="182522"/>
                    <a:pt x="169910" y="185618"/>
                    <a:pt x="175263" y="188075"/>
                  </a:cubicBezTo>
                  <a:cubicBezTo>
                    <a:pt x="176816" y="188790"/>
                    <a:pt x="177464" y="190590"/>
                    <a:pt x="176749" y="192142"/>
                  </a:cubicBezTo>
                  <a:cubicBezTo>
                    <a:pt x="176302" y="193295"/>
                    <a:pt x="175206" y="193943"/>
                    <a:pt x="174044" y="193943"/>
                  </a:cubicBezTo>
                  <a:close/>
                  <a:moveTo>
                    <a:pt x="263998" y="187418"/>
                  </a:moveTo>
                  <a:cubicBezTo>
                    <a:pt x="262903" y="187418"/>
                    <a:pt x="261865" y="186837"/>
                    <a:pt x="261350" y="185865"/>
                  </a:cubicBezTo>
                  <a:cubicBezTo>
                    <a:pt x="260512" y="184379"/>
                    <a:pt x="261093" y="182503"/>
                    <a:pt x="262512" y="181731"/>
                  </a:cubicBezTo>
                  <a:cubicBezTo>
                    <a:pt x="267675" y="178893"/>
                    <a:pt x="272914" y="175531"/>
                    <a:pt x="278076" y="171854"/>
                  </a:cubicBezTo>
                  <a:cubicBezTo>
                    <a:pt x="279429" y="170883"/>
                    <a:pt x="281372" y="171206"/>
                    <a:pt x="282334" y="172568"/>
                  </a:cubicBezTo>
                  <a:cubicBezTo>
                    <a:pt x="283305" y="173921"/>
                    <a:pt x="282982" y="175864"/>
                    <a:pt x="281619" y="176826"/>
                  </a:cubicBezTo>
                  <a:cubicBezTo>
                    <a:pt x="276257" y="180636"/>
                    <a:pt x="270837" y="184122"/>
                    <a:pt x="265475" y="187094"/>
                  </a:cubicBezTo>
                  <a:cubicBezTo>
                    <a:pt x="264970" y="187294"/>
                    <a:pt x="264522" y="187418"/>
                    <a:pt x="263998" y="187418"/>
                  </a:cubicBezTo>
                  <a:close/>
                  <a:moveTo>
                    <a:pt x="143297" y="172635"/>
                  </a:moveTo>
                  <a:cubicBezTo>
                    <a:pt x="142526" y="172635"/>
                    <a:pt x="141812" y="172378"/>
                    <a:pt x="141230" y="171797"/>
                  </a:cubicBezTo>
                  <a:cubicBezTo>
                    <a:pt x="136773" y="167596"/>
                    <a:pt x="132315" y="162882"/>
                    <a:pt x="128124" y="157843"/>
                  </a:cubicBezTo>
                  <a:cubicBezTo>
                    <a:pt x="127029" y="156547"/>
                    <a:pt x="127219" y="154614"/>
                    <a:pt x="128515" y="153518"/>
                  </a:cubicBezTo>
                  <a:cubicBezTo>
                    <a:pt x="129810" y="152423"/>
                    <a:pt x="131744" y="152614"/>
                    <a:pt x="132839" y="153909"/>
                  </a:cubicBezTo>
                  <a:cubicBezTo>
                    <a:pt x="136906" y="158757"/>
                    <a:pt x="141173" y="163272"/>
                    <a:pt x="145431" y="167339"/>
                  </a:cubicBezTo>
                  <a:cubicBezTo>
                    <a:pt x="146660" y="168501"/>
                    <a:pt x="146726" y="170435"/>
                    <a:pt x="145564" y="171664"/>
                  </a:cubicBezTo>
                  <a:cubicBezTo>
                    <a:pt x="144917" y="172311"/>
                    <a:pt x="144078" y="172635"/>
                    <a:pt x="143297" y="172635"/>
                  </a:cubicBezTo>
                  <a:close/>
                  <a:moveTo>
                    <a:pt x="119142" y="143898"/>
                  </a:moveTo>
                  <a:cubicBezTo>
                    <a:pt x="118170" y="143898"/>
                    <a:pt x="117208" y="143451"/>
                    <a:pt x="116627" y="142546"/>
                  </a:cubicBezTo>
                  <a:cubicBezTo>
                    <a:pt x="113141" y="137383"/>
                    <a:pt x="109779" y="131887"/>
                    <a:pt x="106617" y="126267"/>
                  </a:cubicBezTo>
                  <a:cubicBezTo>
                    <a:pt x="105778" y="124782"/>
                    <a:pt x="106293" y="122905"/>
                    <a:pt x="107779" y="122134"/>
                  </a:cubicBezTo>
                  <a:cubicBezTo>
                    <a:pt x="109265" y="121295"/>
                    <a:pt x="111141" y="121810"/>
                    <a:pt x="111913" y="123296"/>
                  </a:cubicBezTo>
                  <a:cubicBezTo>
                    <a:pt x="114951" y="128782"/>
                    <a:pt x="118237" y="134078"/>
                    <a:pt x="121599" y="139117"/>
                  </a:cubicBezTo>
                  <a:cubicBezTo>
                    <a:pt x="122571" y="140536"/>
                    <a:pt x="122180" y="142412"/>
                    <a:pt x="120761" y="143374"/>
                  </a:cubicBezTo>
                  <a:cubicBezTo>
                    <a:pt x="120304" y="143765"/>
                    <a:pt x="119723" y="143898"/>
                    <a:pt x="119142" y="143898"/>
                  </a:cubicBezTo>
                  <a:close/>
                  <a:moveTo>
                    <a:pt x="100806" y="111151"/>
                  </a:moveTo>
                  <a:cubicBezTo>
                    <a:pt x="99644" y="111151"/>
                    <a:pt x="98549" y="110504"/>
                    <a:pt x="98025" y="109341"/>
                  </a:cubicBezTo>
                  <a:cubicBezTo>
                    <a:pt x="95377" y="103598"/>
                    <a:pt x="92920" y="97654"/>
                    <a:pt x="90796" y="91777"/>
                  </a:cubicBezTo>
                  <a:cubicBezTo>
                    <a:pt x="90215" y="90225"/>
                    <a:pt x="91053" y="88415"/>
                    <a:pt x="92605" y="87834"/>
                  </a:cubicBezTo>
                  <a:cubicBezTo>
                    <a:pt x="94158" y="87253"/>
                    <a:pt x="95968" y="88025"/>
                    <a:pt x="96549" y="89644"/>
                  </a:cubicBezTo>
                  <a:cubicBezTo>
                    <a:pt x="98682" y="95387"/>
                    <a:pt x="101073" y="101207"/>
                    <a:pt x="103654" y="106827"/>
                  </a:cubicBezTo>
                  <a:cubicBezTo>
                    <a:pt x="104369" y="108379"/>
                    <a:pt x="103654" y="110189"/>
                    <a:pt x="102168" y="110894"/>
                  </a:cubicBezTo>
                  <a:cubicBezTo>
                    <a:pt x="101645" y="111018"/>
                    <a:pt x="101254" y="111151"/>
                    <a:pt x="100806" y="111151"/>
                  </a:cubicBezTo>
                  <a:close/>
                  <a:moveTo>
                    <a:pt x="87824" y="75823"/>
                  </a:moveTo>
                  <a:cubicBezTo>
                    <a:pt x="86471" y="75823"/>
                    <a:pt x="85243" y="74918"/>
                    <a:pt x="84852" y="73566"/>
                  </a:cubicBezTo>
                  <a:cubicBezTo>
                    <a:pt x="83823" y="69822"/>
                    <a:pt x="82918" y="66136"/>
                    <a:pt x="82071" y="62459"/>
                  </a:cubicBezTo>
                  <a:cubicBezTo>
                    <a:pt x="80451" y="62974"/>
                    <a:pt x="78775" y="63488"/>
                    <a:pt x="77099" y="63879"/>
                  </a:cubicBezTo>
                  <a:cubicBezTo>
                    <a:pt x="75422" y="64269"/>
                    <a:pt x="73803" y="63231"/>
                    <a:pt x="73422" y="61621"/>
                  </a:cubicBezTo>
                  <a:cubicBezTo>
                    <a:pt x="73031" y="59945"/>
                    <a:pt x="74070" y="58326"/>
                    <a:pt x="75679" y="57945"/>
                  </a:cubicBezTo>
                  <a:cubicBezTo>
                    <a:pt x="77423" y="57554"/>
                    <a:pt x="79099" y="57040"/>
                    <a:pt x="80785" y="56459"/>
                  </a:cubicBezTo>
                  <a:cubicBezTo>
                    <a:pt x="80718" y="55944"/>
                    <a:pt x="80594" y="55487"/>
                    <a:pt x="80528" y="54973"/>
                  </a:cubicBezTo>
                  <a:cubicBezTo>
                    <a:pt x="80204" y="53296"/>
                    <a:pt x="81366" y="51744"/>
                    <a:pt x="82985" y="51420"/>
                  </a:cubicBezTo>
                  <a:cubicBezTo>
                    <a:pt x="84604" y="51163"/>
                    <a:pt x="86214" y="52191"/>
                    <a:pt x="86538" y="53877"/>
                  </a:cubicBezTo>
                  <a:cubicBezTo>
                    <a:pt x="86538" y="53944"/>
                    <a:pt x="86538" y="54011"/>
                    <a:pt x="86605" y="54068"/>
                  </a:cubicBezTo>
                  <a:cubicBezTo>
                    <a:pt x="88481" y="53163"/>
                    <a:pt x="90281" y="52191"/>
                    <a:pt x="92091" y="51096"/>
                  </a:cubicBezTo>
                  <a:cubicBezTo>
                    <a:pt x="93510" y="50191"/>
                    <a:pt x="95387" y="50648"/>
                    <a:pt x="96292" y="52125"/>
                  </a:cubicBezTo>
                  <a:cubicBezTo>
                    <a:pt x="97187" y="53544"/>
                    <a:pt x="96739" y="55420"/>
                    <a:pt x="95253" y="56325"/>
                  </a:cubicBezTo>
                  <a:cubicBezTo>
                    <a:pt x="92796" y="57811"/>
                    <a:pt x="90348" y="59107"/>
                    <a:pt x="87824" y="60269"/>
                  </a:cubicBezTo>
                  <a:cubicBezTo>
                    <a:pt x="88662" y="64079"/>
                    <a:pt x="89634" y="68022"/>
                    <a:pt x="90729" y="71956"/>
                  </a:cubicBezTo>
                  <a:cubicBezTo>
                    <a:pt x="91177" y="73575"/>
                    <a:pt x="90215" y="75252"/>
                    <a:pt x="88595" y="75699"/>
                  </a:cubicBezTo>
                  <a:cubicBezTo>
                    <a:pt x="88405" y="75823"/>
                    <a:pt x="88148" y="75823"/>
                    <a:pt x="87824" y="75823"/>
                  </a:cubicBezTo>
                  <a:close/>
                  <a:moveTo>
                    <a:pt x="57791" y="64907"/>
                  </a:moveTo>
                  <a:cubicBezTo>
                    <a:pt x="57658" y="64907"/>
                    <a:pt x="57534" y="64907"/>
                    <a:pt x="57344" y="64907"/>
                  </a:cubicBezTo>
                  <a:cubicBezTo>
                    <a:pt x="50819" y="64002"/>
                    <a:pt x="44495" y="61812"/>
                    <a:pt x="38618" y="58383"/>
                  </a:cubicBezTo>
                  <a:cubicBezTo>
                    <a:pt x="37132" y="57545"/>
                    <a:pt x="36684" y="55668"/>
                    <a:pt x="37522" y="54182"/>
                  </a:cubicBezTo>
                  <a:cubicBezTo>
                    <a:pt x="38360" y="52696"/>
                    <a:pt x="40237" y="52249"/>
                    <a:pt x="41723" y="53087"/>
                  </a:cubicBezTo>
                  <a:cubicBezTo>
                    <a:pt x="46952" y="56125"/>
                    <a:pt x="52505" y="58059"/>
                    <a:pt x="58258" y="58830"/>
                  </a:cubicBezTo>
                  <a:cubicBezTo>
                    <a:pt x="59935" y="59088"/>
                    <a:pt x="61097" y="60640"/>
                    <a:pt x="60839" y="62317"/>
                  </a:cubicBezTo>
                  <a:cubicBezTo>
                    <a:pt x="60639" y="63812"/>
                    <a:pt x="59344" y="64907"/>
                    <a:pt x="57791" y="64907"/>
                  </a:cubicBezTo>
                  <a:close/>
                  <a:moveTo>
                    <a:pt x="25702" y="46953"/>
                  </a:moveTo>
                  <a:cubicBezTo>
                    <a:pt x="24864" y="46953"/>
                    <a:pt x="24025" y="46629"/>
                    <a:pt x="23444" y="45981"/>
                  </a:cubicBezTo>
                  <a:cubicBezTo>
                    <a:pt x="19377" y="41523"/>
                    <a:pt x="15500" y="36228"/>
                    <a:pt x="12014" y="30351"/>
                  </a:cubicBezTo>
                  <a:cubicBezTo>
                    <a:pt x="11167" y="28874"/>
                    <a:pt x="11614" y="26998"/>
                    <a:pt x="13100" y="26160"/>
                  </a:cubicBezTo>
                  <a:cubicBezTo>
                    <a:pt x="14519" y="25321"/>
                    <a:pt x="16463" y="25769"/>
                    <a:pt x="17301" y="27255"/>
                  </a:cubicBezTo>
                  <a:cubicBezTo>
                    <a:pt x="20596" y="32808"/>
                    <a:pt x="24149" y="37713"/>
                    <a:pt x="27959" y="41847"/>
                  </a:cubicBezTo>
                  <a:cubicBezTo>
                    <a:pt x="29121" y="43076"/>
                    <a:pt x="28988" y="45010"/>
                    <a:pt x="27769" y="46172"/>
                  </a:cubicBezTo>
                  <a:cubicBezTo>
                    <a:pt x="27178" y="46696"/>
                    <a:pt x="26407" y="46953"/>
                    <a:pt x="25702" y="46953"/>
                  </a:cubicBezTo>
                  <a:close/>
                  <a:moveTo>
                    <a:pt x="108103" y="44829"/>
                  </a:moveTo>
                  <a:cubicBezTo>
                    <a:pt x="107388" y="44829"/>
                    <a:pt x="106683" y="44571"/>
                    <a:pt x="106102" y="44057"/>
                  </a:cubicBezTo>
                  <a:cubicBezTo>
                    <a:pt x="104807" y="42962"/>
                    <a:pt x="104683" y="41019"/>
                    <a:pt x="105778" y="39733"/>
                  </a:cubicBezTo>
                  <a:cubicBezTo>
                    <a:pt x="110103" y="34761"/>
                    <a:pt x="112951" y="29598"/>
                    <a:pt x="114046" y="24750"/>
                  </a:cubicBezTo>
                  <a:cubicBezTo>
                    <a:pt x="114437" y="23131"/>
                    <a:pt x="116046" y="22035"/>
                    <a:pt x="117723" y="22426"/>
                  </a:cubicBezTo>
                  <a:cubicBezTo>
                    <a:pt x="119399" y="22816"/>
                    <a:pt x="120371" y="24426"/>
                    <a:pt x="120047" y="26103"/>
                  </a:cubicBezTo>
                  <a:cubicBezTo>
                    <a:pt x="118694" y="31913"/>
                    <a:pt x="115399" y="37990"/>
                    <a:pt x="110427" y="43733"/>
                  </a:cubicBezTo>
                  <a:cubicBezTo>
                    <a:pt x="109846" y="44438"/>
                    <a:pt x="108941" y="44829"/>
                    <a:pt x="108103" y="44829"/>
                  </a:cubicBezTo>
                  <a:close/>
                  <a:moveTo>
                    <a:pt x="81556" y="38818"/>
                  </a:moveTo>
                  <a:cubicBezTo>
                    <a:pt x="79937" y="38818"/>
                    <a:pt x="78585" y="37523"/>
                    <a:pt x="78518" y="35847"/>
                  </a:cubicBezTo>
                  <a:cubicBezTo>
                    <a:pt x="78451" y="34551"/>
                    <a:pt x="78451" y="33265"/>
                    <a:pt x="78451" y="32037"/>
                  </a:cubicBezTo>
                  <a:cubicBezTo>
                    <a:pt x="78451" y="26026"/>
                    <a:pt x="79032" y="20730"/>
                    <a:pt x="80128" y="16339"/>
                  </a:cubicBezTo>
                  <a:cubicBezTo>
                    <a:pt x="80528" y="14730"/>
                    <a:pt x="82204" y="13701"/>
                    <a:pt x="83823" y="14149"/>
                  </a:cubicBezTo>
                  <a:cubicBezTo>
                    <a:pt x="85443" y="14539"/>
                    <a:pt x="86471" y="16216"/>
                    <a:pt x="86024" y="17825"/>
                  </a:cubicBezTo>
                  <a:cubicBezTo>
                    <a:pt x="85043" y="21769"/>
                    <a:pt x="84528" y="26550"/>
                    <a:pt x="84528" y="32037"/>
                  </a:cubicBezTo>
                  <a:cubicBezTo>
                    <a:pt x="84528" y="33199"/>
                    <a:pt x="84528" y="34427"/>
                    <a:pt x="84595" y="35656"/>
                  </a:cubicBezTo>
                  <a:cubicBezTo>
                    <a:pt x="84662" y="37332"/>
                    <a:pt x="83366" y="38752"/>
                    <a:pt x="81623" y="38818"/>
                  </a:cubicBezTo>
                  <a:cubicBezTo>
                    <a:pt x="81623" y="38818"/>
                    <a:pt x="81556" y="38818"/>
                    <a:pt x="81556" y="38818"/>
                  </a:cubicBezTo>
                  <a:close/>
                  <a:moveTo>
                    <a:pt x="111913" y="11501"/>
                  </a:moveTo>
                  <a:cubicBezTo>
                    <a:pt x="111265" y="11501"/>
                    <a:pt x="110560" y="11310"/>
                    <a:pt x="109979" y="10786"/>
                  </a:cubicBezTo>
                  <a:cubicBezTo>
                    <a:pt x="107464" y="8786"/>
                    <a:pt x="103969" y="7300"/>
                    <a:pt x="99578" y="6395"/>
                  </a:cubicBezTo>
                  <a:cubicBezTo>
                    <a:pt x="97835" y="6071"/>
                    <a:pt x="96282" y="6005"/>
                    <a:pt x="94863" y="6329"/>
                  </a:cubicBezTo>
                  <a:cubicBezTo>
                    <a:pt x="93244" y="6652"/>
                    <a:pt x="91567" y="5614"/>
                    <a:pt x="91243" y="3938"/>
                  </a:cubicBezTo>
                  <a:cubicBezTo>
                    <a:pt x="90919" y="2271"/>
                    <a:pt x="91958" y="652"/>
                    <a:pt x="93634" y="328"/>
                  </a:cubicBezTo>
                  <a:cubicBezTo>
                    <a:pt x="95768" y="-120"/>
                    <a:pt x="98158" y="-120"/>
                    <a:pt x="100740" y="395"/>
                  </a:cubicBezTo>
                  <a:cubicBezTo>
                    <a:pt x="106102" y="1490"/>
                    <a:pt x="110493" y="3366"/>
                    <a:pt x="113789" y="6014"/>
                  </a:cubicBezTo>
                  <a:cubicBezTo>
                    <a:pt x="115084" y="7043"/>
                    <a:pt x="115275" y="8986"/>
                    <a:pt x="114237" y="10339"/>
                  </a:cubicBezTo>
                  <a:cubicBezTo>
                    <a:pt x="113722" y="11110"/>
                    <a:pt x="112817" y="11501"/>
                    <a:pt x="111913" y="11501"/>
                  </a:cubicBezTo>
                  <a:close/>
                  <a:moveTo>
                    <a:pt x="294869" y="165596"/>
                  </a:moveTo>
                  <a:cubicBezTo>
                    <a:pt x="294031" y="165596"/>
                    <a:pt x="293126" y="165206"/>
                    <a:pt x="292545" y="164501"/>
                  </a:cubicBezTo>
                  <a:cubicBezTo>
                    <a:pt x="291449" y="163205"/>
                    <a:pt x="291573" y="161272"/>
                    <a:pt x="292868" y="160176"/>
                  </a:cubicBezTo>
                  <a:cubicBezTo>
                    <a:pt x="295126" y="158243"/>
                    <a:pt x="297393" y="156233"/>
                    <a:pt x="299650" y="154166"/>
                  </a:cubicBezTo>
                  <a:cubicBezTo>
                    <a:pt x="300879" y="153004"/>
                    <a:pt x="302813" y="153071"/>
                    <a:pt x="303975" y="154357"/>
                  </a:cubicBezTo>
                  <a:cubicBezTo>
                    <a:pt x="305137" y="155585"/>
                    <a:pt x="305070" y="157519"/>
                    <a:pt x="303784" y="158681"/>
                  </a:cubicBezTo>
                  <a:cubicBezTo>
                    <a:pt x="301460" y="160815"/>
                    <a:pt x="299136" y="162882"/>
                    <a:pt x="296879" y="164882"/>
                  </a:cubicBezTo>
                  <a:cubicBezTo>
                    <a:pt x="296288" y="165339"/>
                    <a:pt x="295583" y="165596"/>
                    <a:pt x="294869" y="165596"/>
                  </a:cubicBez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21600000">
            <a:off x="475059" y="481013"/>
            <a:ext cx="4707731" cy="2647950"/>
            <a:chOff x="475059" y="481013"/>
            <a:chExt cx="4707731" cy="2647950"/>
          </a:xfrm>
        </p:grpSpPr>
        <p:sp>
          <p:nvSpPr>
            <p:cNvPr id="20" name="Freeform 20"/>
            <p:cNvSpPr/>
            <p:nvPr/>
          </p:nvSpPr>
          <p:spPr>
            <a:xfrm>
              <a:off x="475059" y="481013"/>
              <a:ext cx="4707731" cy="264795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 rot="21600000">
            <a:off x="475059" y="481013"/>
            <a:ext cx="4707731" cy="290513"/>
            <a:chOff x="475059" y="481013"/>
            <a:chExt cx="4707731" cy="290513"/>
          </a:xfrm>
        </p:grpSpPr>
        <p:sp>
          <p:nvSpPr>
            <p:cNvPr id="22" name="Freeform 22"/>
            <p:cNvSpPr/>
            <p:nvPr/>
          </p:nvSpPr>
          <p:spPr>
            <a:xfrm>
              <a:off x="475059" y="481013"/>
              <a:ext cx="4707731" cy="29051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5857083" y="481213"/>
            <a:ext cx="3432183" cy="4673610"/>
          </a:xfrm>
          <a:prstGeom prst="rect">
            <a:avLst/>
          </a:prstGeom>
        </p:spPr>
      </p:pic>
      <p:grpSp>
        <p:nvGrpSpPr>
          <p:cNvPr id="26" name="Group 26"/>
          <p:cNvGrpSpPr/>
          <p:nvPr/>
        </p:nvGrpSpPr>
        <p:grpSpPr>
          <a:xfrm rot="21600000">
            <a:off x="627063" y="575469"/>
            <a:ext cx="101600" cy="101600"/>
            <a:chOff x="627063" y="575469"/>
            <a:chExt cx="101600" cy="101600"/>
          </a:xfrm>
        </p:grpSpPr>
        <p:sp>
          <p:nvSpPr>
            <p:cNvPr id="25" name="Freeform 25"/>
            <p:cNvSpPr/>
            <p:nvPr/>
          </p:nvSpPr>
          <p:spPr>
            <a:xfrm>
              <a:off x="627063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28" name="Group 28"/>
          <p:cNvGrpSpPr/>
          <p:nvPr/>
        </p:nvGrpSpPr>
        <p:grpSpPr>
          <a:xfrm rot="21600000">
            <a:off x="780653" y="575469"/>
            <a:ext cx="101600" cy="101600"/>
            <a:chOff x="780653" y="575469"/>
            <a:chExt cx="101600" cy="101600"/>
          </a:xfrm>
        </p:grpSpPr>
        <p:sp>
          <p:nvSpPr>
            <p:cNvPr id="27" name="Freeform 27"/>
            <p:cNvSpPr/>
            <p:nvPr/>
          </p:nvSpPr>
          <p:spPr>
            <a:xfrm>
              <a:off x="780653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30" name="Group 30"/>
          <p:cNvGrpSpPr/>
          <p:nvPr/>
        </p:nvGrpSpPr>
        <p:grpSpPr>
          <a:xfrm rot="21600000">
            <a:off x="934244" y="575469"/>
            <a:ext cx="101600" cy="101600"/>
            <a:chOff x="934244" y="575469"/>
            <a:chExt cx="101600" cy="101600"/>
          </a:xfrm>
        </p:grpSpPr>
        <p:sp>
          <p:nvSpPr>
            <p:cNvPr id="29" name="Freeform 29"/>
            <p:cNvSpPr/>
            <p:nvPr/>
          </p:nvSpPr>
          <p:spPr>
            <a:xfrm>
              <a:off x="934244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32" name="Group 32"/>
          <p:cNvGrpSpPr/>
          <p:nvPr/>
        </p:nvGrpSpPr>
        <p:grpSpPr>
          <a:xfrm rot="21600000">
            <a:off x="8771306" y="3086174"/>
            <a:ext cx="621506" cy="621506"/>
            <a:chOff x="8771306" y="3086174"/>
            <a:chExt cx="621506" cy="621506"/>
          </a:xfrm>
        </p:grpSpPr>
        <p:sp>
          <p:nvSpPr>
            <p:cNvPr id="31" name="Freeform 31"/>
            <p:cNvSpPr/>
            <p:nvPr/>
          </p:nvSpPr>
          <p:spPr>
            <a:xfrm>
              <a:off x="8771306" y="3086174"/>
              <a:ext cx="621506" cy="62150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226000" y="172126"/>
                  </a:moveTo>
                  <a:lnTo>
                    <a:pt x="304800" y="152400"/>
                  </a:lnTo>
                  <a:lnTo>
                    <a:pt x="226000" y="132674"/>
                  </a:lnTo>
                  <a:lnTo>
                    <a:pt x="284378" y="76200"/>
                  </a:lnTo>
                  <a:lnTo>
                    <a:pt x="206273" y="98517"/>
                  </a:lnTo>
                  <a:lnTo>
                    <a:pt x="228600" y="20422"/>
                  </a:lnTo>
                  <a:lnTo>
                    <a:pt x="172126" y="78800"/>
                  </a:lnTo>
                  <a:lnTo>
                    <a:pt x="152400" y="0"/>
                  </a:lnTo>
                  <a:lnTo>
                    <a:pt x="132674" y="78800"/>
                  </a:lnTo>
                  <a:lnTo>
                    <a:pt x="76200" y="20422"/>
                  </a:lnTo>
                  <a:lnTo>
                    <a:pt x="98517" y="98527"/>
                  </a:lnTo>
                  <a:lnTo>
                    <a:pt x="20422" y="76200"/>
                  </a:lnTo>
                  <a:lnTo>
                    <a:pt x="78800" y="132674"/>
                  </a:lnTo>
                  <a:lnTo>
                    <a:pt x="0" y="152400"/>
                  </a:lnTo>
                  <a:lnTo>
                    <a:pt x="78800" y="172126"/>
                  </a:lnTo>
                  <a:lnTo>
                    <a:pt x="20422" y="228600"/>
                  </a:lnTo>
                  <a:lnTo>
                    <a:pt x="98527" y="206283"/>
                  </a:lnTo>
                  <a:lnTo>
                    <a:pt x="76200" y="284378"/>
                  </a:lnTo>
                  <a:lnTo>
                    <a:pt x="132674" y="226000"/>
                  </a:lnTo>
                  <a:lnTo>
                    <a:pt x="152400" y="304800"/>
                  </a:lnTo>
                  <a:lnTo>
                    <a:pt x="172126" y="226000"/>
                  </a:lnTo>
                  <a:lnTo>
                    <a:pt x="228600" y="284378"/>
                  </a:lnTo>
                  <a:lnTo>
                    <a:pt x="206283" y="206273"/>
                  </a:lnTo>
                  <a:lnTo>
                    <a:pt x="284388" y="228590"/>
                  </a:lnTo>
                  <a:lnTo>
                    <a:pt x="226000" y="172126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</p:spPr>
        </p:sp>
      </p:grpSp>
      <p:grpSp>
        <p:nvGrpSpPr>
          <p:cNvPr id="34" name="Group 34"/>
          <p:cNvGrpSpPr/>
          <p:nvPr/>
        </p:nvGrpSpPr>
        <p:grpSpPr>
          <a:xfrm rot="21600000">
            <a:off x="4380281" y="923999"/>
            <a:ext cx="621506" cy="621506"/>
            <a:chOff x="4380281" y="923999"/>
            <a:chExt cx="621506" cy="621506"/>
          </a:xfrm>
        </p:grpSpPr>
        <p:sp>
          <p:nvSpPr>
            <p:cNvPr id="33" name="Freeform 33"/>
            <p:cNvSpPr/>
            <p:nvPr/>
          </p:nvSpPr>
          <p:spPr>
            <a:xfrm>
              <a:off x="4380281" y="923999"/>
              <a:ext cx="621506" cy="62150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226000" y="172126"/>
                  </a:moveTo>
                  <a:lnTo>
                    <a:pt x="304800" y="152400"/>
                  </a:lnTo>
                  <a:lnTo>
                    <a:pt x="226000" y="132674"/>
                  </a:lnTo>
                  <a:lnTo>
                    <a:pt x="284378" y="76200"/>
                  </a:lnTo>
                  <a:lnTo>
                    <a:pt x="206273" y="98517"/>
                  </a:lnTo>
                  <a:lnTo>
                    <a:pt x="228600" y="20422"/>
                  </a:lnTo>
                  <a:lnTo>
                    <a:pt x="172126" y="78800"/>
                  </a:lnTo>
                  <a:lnTo>
                    <a:pt x="152400" y="0"/>
                  </a:lnTo>
                  <a:lnTo>
                    <a:pt x="132674" y="78800"/>
                  </a:lnTo>
                  <a:lnTo>
                    <a:pt x="76200" y="20422"/>
                  </a:lnTo>
                  <a:lnTo>
                    <a:pt x="98517" y="98527"/>
                  </a:lnTo>
                  <a:lnTo>
                    <a:pt x="20422" y="76200"/>
                  </a:lnTo>
                  <a:lnTo>
                    <a:pt x="78800" y="132674"/>
                  </a:lnTo>
                  <a:lnTo>
                    <a:pt x="0" y="152400"/>
                  </a:lnTo>
                  <a:lnTo>
                    <a:pt x="78800" y="172126"/>
                  </a:lnTo>
                  <a:lnTo>
                    <a:pt x="20422" y="228600"/>
                  </a:lnTo>
                  <a:lnTo>
                    <a:pt x="98527" y="206283"/>
                  </a:lnTo>
                  <a:lnTo>
                    <a:pt x="76200" y="284378"/>
                  </a:lnTo>
                  <a:lnTo>
                    <a:pt x="132674" y="226000"/>
                  </a:lnTo>
                  <a:lnTo>
                    <a:pt x="152400" y="304800"/>
                  </a:lnTo>
                  <a:lnTo>
                    <a:pt x="172126" y="226000"/>
                  </a:lnTo>
                  <a:lnTo>
                    <a:pt x="228600" y="284378"/>
                  </a:lnTo>
                  <a:lnTo>
                    <a:pt x="206283" y="206273"/>
                  </a:lnTo>
                  <a:lnTo>
                    <a:pt x="284388" y="228590"/>
                  </a:lnTo>
                  <a:lnTo>
                    <a:pt x="226000" y="172126"/>
                  </a:ln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sp>
        <p:nvSpPr>
          <p:cNvPr id="35" name="TextBox 35"/>
          <p:cNvSpPr txBox="1"/>
          <p:nvPr/>
        </p:nvSpPr>
        <p:spPr>
          <a:xfrm rot="21600000">
            <a:off x="627062" y="1263491"/>
            <a:ext cx="3960569" cy="704850"/>
          </a:xfrm>
          <a:prstGeom prst="rect">
            <a:avLst/>
          </a:prstGeom>
        </p:spPr>
        <p:txBody>
          <a:bodyPr lIns="0" tIns="79200" rIns="0" bIns="0" rtlCol="0" anchor="t"/>
          <a:lstStyle/>
          <a:p>
            <a:pPr algn="ctr">
              <a:lnSpc>
                <a:spcPts val="5550"/>
              </a:lnSpc>
            </a:pPr>
            <a:r>
              <a:rPr lang="en-US" sz="5550" b="1" i="0" spc="0" dirty="0">
                <a:solidFill>
                  <a:srgbClr val="7ED321">
                    <a:alpha val="100000"/>
                  </a:srgbClr>
                </a:solidFill>
                <a:effectLst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  <a:latin typeface="Open Sans"/>
              </a:rPr>
              <a:t>TUTELAGE</a:t>
            </a:r>
            <a:r>
              <a:rPr lang="en-US" sz="5550" b="1" i="0" spc="0" dirty="0">
                <a:solidFill>
                  <a:srgbClr val="7ED321">
                    <a:alpha val="100000"/>
                  </a:srgbClr>
                </a:solidFill>
                <a:latin typeface="Open Sans"/>
              </a:rPr>
              <a:t> </a:t>
            </a:r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 rot="21600000">
            <a:off x="85725" y="2231231"/>
            <a:ext cx="923925" cy="2705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0" y="0"/>
            <a:ext cx="7999412" cy="5059348"/>
            <a:chOff x="0" y="0"/>
            <a:chExt cx="7999412" cy="50593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999412" cy="505934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12600000">
            <a:off x="4914872" y="3704431"/>
            <a:ext cx="2490787" cy="1245394"/>
            <a:chOff x="4914872" y="3704431"/>
            <a:chExt cx="2490787" cy="1245394"/>
          </a:xfrm>
        </p:grpSpPr>
        <p:sp>
          <p:nvSpPr>
            <p:cNvPr id="6" name="Freeform 6"/>
            <p:cNvSpPr/>
            <p:nvPr/>
          </p:nvSpPr>
          <p:spPr>
            <a:xfrm>
              <a:off x="4914872" y="3704431"/>
              <a:ext cx="2490787" cy="1245394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20700000">
            <a:off x="4162425" y="4086225"/>
            <a:ext cx="1905000" cy="952500"/>
            <a:chOff x="4162425" y="4086225"/>
            <a:chExt cx="1905000" cy="952500"/>
          </a:xfrm>
        </p:grpSpPr>
        <p:sp>
          <p:nvSpPr>
            <p:cNvPr id="8" name="Freeform 8"/>
            <p:cNvSpPr/>
            <p:nvPr/>
          </p:nvSpPr>
          <p:spPr>
            <a:xfrm>
              <a:off x="4162425" y="4086225"/>
              <a:ext cx="1905000" cy="952500"/>
            </a:xfrm>
            <a:custGeom>
              <a:avLst/>
              <a:gdLst/>
              <a:ahLst/>
              <a:cxnLst/>
              <a:rect l="0" t="0" r="0" b="0"/>
              <a:pathLst>
                <a:path w="304800" h="152381">
                  <a:moveTo>
                    <a:pt x="152390" y="152381"/>
                  </a:moveTo>
                  <a:cubicBezTo>
                    <a:pt x="68361" y="152381"/>
                    <a:pt x="0" y="84030"/>
                    <a:pt x="0" y="0"/>
                  </a:cubicBezTo>
                  <a:lnTo>
                    <a:pt x="49644" y="0"/>
                  </a:lnTo>
                  <a:cubicBezTo>
                    <a:pt x="49644" y="56655"/>
                    <a:pt x="95726" y="102718"/>
                    <a:pt x="152390" y="102718"/>
                  </a:cubicBezTo>
                  <a:cubicBezTo>
                    <a:pt x="209055" y="102718"/>
                    <a:pt x="255137" y="56655"/>
                    <a:pt x="255137" y="0"/>
                  </a:cubicBezTo>
                  <a:lnTo>
                    <a:pt x="304800" y="0"/>
                  </a:lnTo>
                  <a:cubicBezTo>
                    <a:pt x="304800" y="84030"/>
                    <a:pt x="236420" y="152381"/>
                    <a:pt x="152390" y="152381"/>
                  </a:cubicBez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4227881" y="3854431"/>
            <a:ext cx="421481" cy="421481"/>
            <a:chOff x="4227881" y="3854431"/>
            <a:chExt cx="421481" cy="421481"/>
          </a:xfrm>
        </p:grpSpPr>
        <p:sp>
          <p:nvSpPr>
            <p:cNvPr id="10" name="Freeform 10"/>
            <p:cNvSpPr/>
            <p:nvPr/>
          </p:nvSpPr>
          <p:spPr>
            <a:xfrm>
              <a:off x="4227881" y="3854431"/>
              <a:ext cx="421481" cy="42148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10800000" flipH="1">
            <a:off x="5510483" y="535763"/>
            <a:ext cx="1164216" cy="773113"/>
            <a:chOff x="5510483" y="535763"/>
            <a:chExt cx="1164216" cy="773113"/>
          </a:xfrm>
        </p:grpSpPr>
        <p:sp>
          <p:nvSpPr>
            <p:cNvPr id="12" name="Freeform 12"/>
            <p:cNvSpPr/>
            <p:nvPr/>
          </p:nvSpPr>
          <p:spPr>
            <a:xfrm>
              <a:off x="5510483" y="535763"/>
              <a:ext cx="1164216" cy="773113"/>
            </a:xfrm>
            <a:custGeom>
              <a:avLst/>
              <a:gdLst/>
              <a:ahLst/>
              <a:cxnLst/>
              <a:rect l="0" t="0" r="0" b="0"/>
              <a:pathLst>
                <a:path w="304800" h="202344">
                  <a:moveTo>
                    <a:pt x="6318" y="14987"/>
                  </a:moveTo>
                  <a:cubicBezTo>
                    <a:pt x="5090" y="14987"/>
                    <a:pt x="3994" y="14272"/>
                    <a:pt x="3480" y="13110"/>
                  </a:cubicBezTo>
                  <a:cubicBezTo>
                    <a:pt x="2318" y="10339"/>
                    <a:pt x="1223" y="7434"/>
                    <a:pt x="184" y="4395"/>
                  </a:cubicBezTo>
                  <a:cubicBezTo>
                    <a:pt x="-397" y="2776"/>
                    <a:pt x="441" y="1033"/>
                    <a:pt x="2061" y="518"/>
                  </a:cubicBezTo>
                  <a:cubicBezTo>
                    <a:pt x="3680" y="-63"/>
                    <a:pt x="5423" y="776"/>
                    <a:pt x="5937" y="2395"/>
                  </a:cubicBezTo>
                  <a:cubicBezTo>
                    <a:pt x="6966" y="5367"/>
                    <a:pt x="8004" y="8148"/>
                    <a:pt x="9166" y="10796"/>
                  </a:cubicBezTo>
                  <a:cubicBezTo>
                    <a:pt x="9814" y="12348"/>
                    <a:pt x="9033" y="14158"/>
                    <a:pt x="7490" y="14796"/>
                  </a:cubicBezTo>
                  <a:cubicBezTo>
                    <a:pt x="7099" y="14930"/>
                    <a:pt x="6709" y="14987"/>
                    <a:pt x="6318" y="14987"/>
                  </a:cubicBezTo>
                  <a:close/>
                  <a:moveTo>
                    <a:pt x="210268" y="202344"/>
                  </a:moveTo>
                  <a:lnTo>
                    <a:pt x="210268" y="202344"/>
                  </a:lnTo>
                  <a:cubicBezTo>
                    <a:pt x="203743" y="202277"/>
                    <a:pt x="197285" y="201439"/>
                    <a:pt x="190961" y="200019"/>
                  </a:cubicBezTo>
                  <a:cubicBezTo>
                    <a:pt x="189341" y="199629"/>
                    <a:pt x="188313" y="198019"/>
                    <a:pt x="188703" y="196343"/>
                  </a:cubicBezTo>
                  <a:cubicBezTo>
                    <a:pt x="189094" y="194724"/>
                    <a:pt x="190703" y="193695"/>
                    <a:pt x="192380" y="194085"/>
                  </a:cubicBezTo>
                  <a:cubicBezTo>
                    <a:pt x="198257" y="195438"/>
                    <a:pt x="204267" y="196219"/>
                    <a:pt x="210334" y="196286"/>
                  </a:cubicBezTo>
                  <a:cubicBezTo>
                    <a:pt x="212011" y="196286"/>
                    <a:pt x="213373" y="197705"/>
                    <a:pt x="213373" y="199381"/>
                  </a:cubicBezTo>
                  <a:cubicBezTo>
                    <a:pt x="213306" y="200982"/>
                    <a:pt x="211954" y="202344"/>
                    <a:pt x="210268" y="202344"/>
                  </a:cubicBezTo>
                  <a:close/>
                  <a:moveTo>
                    <a:pt x="228937" y="200658"/>
                  </a:moveTo>
                  <a:cubicBezTo>
                    <a:pt x="227517" y="200658"/>
                    <a:pt x="226222" y="199629"/>
                    <a:pt x="225965" y="198200"/>
                  </a:cubicBezTo>
                  <a:cubicBezTo>
                    <a:pt x="225641" y="196524"/>
                    <a:pt x="226736" y="194971"/>
                    <a:pt x="228422" y="194647"/>
                  </a:cubicBezTo>
                  <a:cubicBezTo>
                    <a:pt x="234166" y="193552"/>
                    <a:pt x="240043" y="191809"/>
                    <a:pt x="245920" y="189609"/>
                  </a:cubicBezTo>
                  <a:cubicBezTo>
                    <a:pt x="247539" y="189028"/>
                    <a:pt x="249282" y="189799"/>
                    <a:pt x="249863" y="191352"/>
                  </a:cubicBezTo>
                  <a:cubicBezTo>
                    <a:pt x="250444" y="192904"/>
                    <a:pt x="249673" y="194714"/>
                    <a:pt x="248120" y="195295"/>
                  </a:cubicBezTo>
                  <a:cubicBezTo>
                    <a:pt x="241919" y="197686"/>
                    <a:pt x="235718" y="199496"/>
                    <a:pt x="229584" y="200658"/>
                  </a:cubicBezTo>
                  <a:cubicBezTo>
                    <a:pt x="229318" y="200658"/>
                    <a:pt x="229194" y="200658"/>
                    <a:pt x="228937" y="200658"/>
                  </a:cubicBezTo>
                  <a:close/>
                  <a:moveTo>
                    <a:pt x="174044" y="193943"/>
                  </a:moveTo>
                  <a:cubicBezTo>
                    <a:pt x="173596" y="193943"/>
                    <a:pt x="173206" y="193876"/>
                    <a:pt x="172749" y="193685"/>
                  </a:cubicBezTo>
                  <a:cubicBezTo>
                    <a:pt x="167062" y="191037"/>
                    <a:pt x="161443" y="187808"/>
                    <a:pt x="156023" y="183998"/>
                  </a:cubicBezTo>
                  <a:cubicBezTo>
                    <a:pt x="154670" y="183027"/>
                    <a:pt x="154280" y="181160"/>
                    <a:pt x="155251" y="179741"/>
                  </a:cubicBezTo>
                  <a:cubicBezTo>
                    <a:pt x="156223" y="178388"/>
                    <a:pt x="158090" y="177998"/>
                    <a:pt x="159509" y="178969"/>
                  </a:cubicBezTo>
                  <a:cubicBezTo>
                    <a:pt x="164614" y="182522"/>
                    <a:pt x="169910" y="185618"/>
                    <a:pt x="175263" y="188075"/>
                  </a:cubicBezTo>
                  <a:cubicBezTo>
                    <a:pt x="176816" y="188790"/>
                    <a:pt x="177464" y="190590"/>
                    <a:pt x="176749" y="192142"/>
                  </a:cubicBezTo>
                  <a:cubicBezTo>
                    <a:pt x="176302" y="193295"/>
                    <a:pt x="175206" y="193943"/>
                    <a:pt x="174044" y="193943"/>
                  </a:cubicBezTo>
                  <a:close/>
                  <a:moveTo>
                    <a:pt x="263998" y="187418"/>
                  </a:moveTo>
                  <a:cubicBezTo>
                    <a:pt x="262903" y="187418"/>
                    <a:pt x="261865" y="186837"/>
                    <a:pt x="261350" y="185865"/>
                  </a:cubicBezTo>
                  <a:cubicBezTo>
                    <a:pt x="260512" y="184379"/>
                    <a:pt x="261093" y="182503"/>
                    <a:pt x="262512" y="181731"/>
                  </a:cubicBezTo>
                  <a:cubicBezTo>
                    <a:pt x="267675" y="178893"/>
                    <a:pt x="272914" y="175531"/>
                    <a:pt x="278076" y="171854"/>
                  </a:cubicBezTo>
                  <a:cubicBezTo>
                    <a:pt x="279429" y="170883"/>
                    <a:pt x="281372" y="171206"/>
                    <a:pt x="282334" y="172568"/>
                  </a:cubicBezTo>
                  <a:cubicBezTo>
                    <a:pt x="283305" y="173921"/>
                    <a:pt x="282982" y="175864"/>
                    <a:pt x="281619" y="176826"/>
                  </a:cubicBezTo>
                  <a:cubicBezTo>
                    <a:pt x="276257" y="180636"/>
                    <a:pt x="270837" y="184122"/>
                    <a:pt x="265475" y="187094"/>
                  </a:cubicBezTo>
                  <a:cubicBezTo>
                    <a:pt x="264970" y="187294"/>
                    <a:pt x="264522" y="187418"/>
                    <a:pt x="263998" y="187418"/>
                  </a:cubicBezTo>
                  <a:close/>
                  <a:moveTo>
                    <a:pt x="143297" y="172635"/>
                  </a:moveTo>
                  <a:cubicBezTo>
                    <a:pt x="142526" y="172635"/>
                    <a:pt x="141812" y="172378"/>
                    <a:pt x="141230" y="171797"/>
                  </a:cubicBezTo>
                  <a:cubicBezTo>
                    <a:pt x="136773" y="167596"/>
                    <a:pt x="132315" y="162882"/>
                    <a:pt x="128124" y="157843"/>
                  </a:cubicBezTo>
                  <a:cubicBezTo>
                    <a:pt x="127029" y="156547"/>
                    <a:pt x="127219" y="154614"/>
                    <a:pt x="128515" y="153518"/>
                  </a:cubicBezTo>
                  <a:cubicBezTo>
                    <a:pt x="129810" y="152423"/>
                    <a:pt x="131744" y="152614"/>
                    <a:pt x="132839" y="153909"/>
                  </a:cubicBezTo>
                  <a:cubicBezTo>
                    <a:pt x="136906" y="158757"/>
                    <a:pt x="141173" y="163272"/>
                    <a:pt x="145431" y="167339"/>
                  </a:cubicBezTo>
                  <a:cubicBezTo>
                    <a:pt x="146660" y="168501"/>
                    <a:pt x="146726" y="170435"/>
                    <a:pt x="145564" y="171664"/>
                  </a:cubicBezTo>
                  <a:cubicBezTo>
                    <a:pt x="144917" y="172311"/>
                    <a:pt x="144078" y="172635"/>
                    <a:pt x="143297" y="172635"/>
                  </a:cubicBezTo>
                  <a:close/>
                  <a:moveTo>
                    <a:pt x="119142" y="143898"/>
                  </a:moveTo>
                  <a:cubicBezTo>
                    <a:pt x="118170" y="143898"/>
                    <a:pt x="117208" y="143451"/>
                    <a:pt x="116627" y="142546"/>
                  </a:cubicBezTo>
                  <a:cubicBezTo>
                    <a:pt x="113141" y="137383"/>
                    <a:pt x="109779" y="131887"/>
                    <a:pt x="106617" y="126267"/>
                  </a:cubicBezTo>
                  <a:cubicBezTo>
                    <a:pt x="105778" y="124782"/>
                    <a:pt x="106293" y="122905"/>
                    <a:pt x="107779" y="122134"/>
                  </a:cubicBezTo>
                  <a:cubicBezTo>
                    <a:pt x="109265" y="121295"/>
                    <a:pt x="111141" y="121810"/>
                    <a:pt x="111913" y="123296"/>
                  </a:cubicBezTo>
                  <a:cubicBezTo>
                    <a:pt x="114951" y="128782"/>
                    <a:pt x="118237" y="134078"/>
                    <a:pt x="121599" y="139117"/>
                  </a:cubicBezTo>
                  <a:cubicBezTo>
                    <a:pt x="122571" y="140536"/>
                    <a:pt x="122180" y="142412"/>
                    <a:pt x="120761" y="143374"/>
                  </a:cubicBezTo>
                  <a:cubicBezTo>
                    <a:pt x="120304" y="143765"/>
                    <a:pt x="119723" y="143898"/>
                    <a:pt x="119142" y="143898"/>
                  </a:cubicBezTo>
                  <a:close/>
                  <a:moveTo>
                    <a:pt x="100806" y="111151"/>
                  </a:moveTo>
                  <a:cubicBezTo>
                    <a:pt x="99644" y="111151"/>
                    <a:pt x="98549" y="110504"/>
                    <a:pt x="98025" y="109341"/>
                  </a:cubicBezTo>
                  <a:cubicBezTo>
                    <a:pt x="95377" y="103598"/>
                    <a:pt x="92920" y="97654"/>
                    <a:pt x="90796" y="91777"/>
                  </a:cubicBezTo>
                  <a:cubicBezTo>
                    <a:pt x="90215" y="90225"/>
                    <a:pt x="91053" y="88415"/>
                    <a:pt x="92605" y="87834"/>
                  </a:cubicBezTo>
                  <a:cubicBezTo>
                    <a:pt x="94158" y="87253"/>
                    <a:pt x="95968" y="88025"/>
                    <a:pt x="96549" y="89644"/>
                  </a:cubicBezTo>
                  <a:cubicBezTo>
                    <a:pt x="98682" y="95387"/>
                    <a:pt x="101073" y="101207"/>
                    <a:pt x="103654" y="106827"/>
                  </a:cubicBezTo>
                  <a:cubicBezTo>
                    <a:pt x="104369" y="108379"/>
                    <a:pt x="103654" y="110189"/>
                    <a:pt x="102168" y="110894"/>
                  </a:cubicBezTo>
                  <a:cubicBezTo>
                    <a:pt x="101645" y="111018"/>
                    <a:pt x="101254" y="111151"/>
                    <a:pt x="100806" y="111151"/>
                  </a:cubicBezTo>
                  <a:close/>
                  <a:moveTo>
                    <a:pt x="87824" y="75823"/>
                  </a:moveTo>
                  <a:cubicBezTo>
                    <a:pt x="86471" y="75823"/>
                    <a:pt x="85243" y="74918"/>
                    <a:pt x="84852" y="73566"/>
                  </a:cubicBezTo>
                  <a:cubicBezTo>
                    <a:pt x="83823" y="69822"/>
                    <a:pt x="82918" y="66136"/>
                    <a:pt x="82071" y="62459"/>
                  </a:cubicBezTo>
                  <a:cubicBezTo>
                    <a:pt x="80451" y="62974"/>
                    <a:pt x="78775" y="63488"/>
                    <a:pt x="77099" y="63879"/>
                  </a:cubicBezTo>
                  <a:cubicBezTo>
                    <a:pt x="75422" y="64269"/>
                    <a:pt x="73803" y="63231"/>
                    <a:pt x="73422" y="61621"/>
                  </a:cubicBezTo>
                  <a:cubicBezTo>
                    <a:pt x="73031" y="59945"/>
                    <a:pt x="74070" y="58326"/>
                    <a:pt x="75679" y="57945"/>
                  </a:cubicBezTo>
                  <a:cubicBezTo>
                    <a:pt x="77423" y="57554"/>
                    <a:pt x="79099" y="57040"/>
                    <a:pt x="80785" y="56459"/>
                  </a:cubicBezTo>
                  <a:cubicBezTo>
                    <a:pt x="80718" y="55944"/>
                    <a:pt x="80594" y="55487"/>
                    <a:pt x="80528" y="54973"/>
                  </a:cubicBezTo>
                  <a:cubicBezTo>
                    <a:pt x="80204" y="53296"/>
                    <a:pt x="81366" y="51744"/>
                    <a:pt x="82985" y="51420"/>
                  </a:cubicBezTo>
                  <a:cubicBezTo>
                    <a:pt x="84604" y="51163"/>
                    <a:pt x="86214" y="52191"/>
                    <a:pt x="86538" y="53877"/>
                  </a:cubicBezTo>
                  <a:cubicBezTo>
                    <a:pt x="86538" y="53944"/>
                    <a:pt x="86538" y="54011"/>
                    <a:pt x="86605" y="54068"/>
                  </a:cubicBezTo>
                  <a:cubicBezTo>
                    <a:pt x="88481" y="53163"/>
                    <a:pt x="90281" y="52191"/>
                    <a:pt x="92091" y="51096"/>
                  </a:cubicBezTo>
                  <a:cubicBezTo>
                    <a:pt x="93510" y="50191"/>
                    <a:pt x="95387" y="50648"/>
                    <a:pt x="96292" y="52125"/>
                  </a:cubicBezTo>
                  <a:cubicBezTo>
                    <a:pt x="97187" y="53544"/>
                    <a:pt x="96739" y="55420"/>
                    <a:pt x="95253" y="56325"/>
                  </a:cubicBezTo>
                  <a:cubicBezTo>
                    <a:pt x="92796" y="57811"/>
                    <a:pt x="90348" y="59107"/>
                    <a:pt x="87824" y="60269"/>
                  </a:cubicBezTo>
                  <a:cubicBezTo>
                    <a:pt x="88662" y="64079"/>
                    <a:pt x="89634" y="68022"/>
                    <a:pt x="90729" y="71956"/>
                  </a:cubicBezTo>
                  <a:cubicBezTo>
                    <a:pt x="91177" y="73575"/>
                    <a:pt x="90215" y="75252"/>
                    <a:pt x="88595" y="75699"/>
                  </a:cubicBezTo>
                  <a:cubicBezTo>
                    <a:pt x="88405" y="75823"/>
                    <a:pt x="88148" y="75823"/>
                    <a:pt x="87824" y="75823"/>
                  </a:cubicBezTo>
                  <a:close/>
                  <a:moveTo>
                    <a:pt x="57791" y="64907"/>
                  </a:moveTo>
                  <a:cubicBezTo>
                    <a:pt x="57658" y="64907"/>
                    <a:pt x="57534" y="64907"/>
                    <a:pt x="57344" y="64907"/>
                  </a:cubicBezTo>
                  <a:cubicBezTo>
                    <a:pt x="50819" y="64002"/>
                    <a:pt x="44495" y="61812"/>
                    <a:pt x="38618" y="58383"/>
                  </a:cubicBezTo>
                  <a:cubicBezTo>
                    <a:pt x="37132" y="57545"/>
                    <a:pt x="36684" y="55668"/>
                    <a:pt x="37522" y="54182"/>
                  </a:cubicBezTo>
                  <a:cubicBezTo>
                    <a:pt x="38360" y="52696"/>
                    <a:pt x="40237" y="52249"/>
                    <a:pt x="41723" y="53087"/>
                  </a:cubicBezTo>
                  <a:cubicBezTo>
                    <a:pt x="46952" y="56125"/>
                    <a:pt x="52505" y="58059"/>
                    <a:pt x="58258" y="58830"/>
                  </a:cubicBezTo>
                  <a:cubicBezTo>
                    <a:pt x="59935" y="59088"/>
                    <a:pt x="61097" y="60640"/>
                    <a:pt x="60839" y="62317"/>
                  </a:cubicBezTo>
                  <a:cubicBezTo>
                    <a:pt x="60639" y="63812"/>
                    <a:pt x="59344" y="64907"/>
                    <a:pt x="57791" y="64907"/>
                  </a:cubicBezTo>
                  <a:close/>
                  <a:moveTo>
                    <a:pt x="25702" y="46953"/>
                  </a:moveTo>
                  <a:cubicBezTo>
                    <a:pt x="24864" y="46953"/>
                    <a:pt x="24025" y="46629"/>
                    <a:pt x="23444" y="45981"/>
                  </a:cubicBezTo>
                  <a:cubicBezTo>
                    <a:pt x="19377" y="41523"/>
                    <a:pt x="15500" y="36228"/>
                    <a:pt x="12014" y="30351"/>
                  </a:cubicBezTo>
                  <a:cubicBezTo>
                    <a:pt x="11167" y="28874"/>
                    <a:pt x="11614" y="26998"/>
                    <a:pt x="13100" y="26160"/>
                  </a:cubicBezTo>
                  <a:cubicBezTo>
                    <a:pt x="14519" y="25321"/>
                    <a:pt x="16463" y="25769"/>
                    <a:pt x="17301" y="27255"/>
                  </a:cubicBezTo>
                  <a:cubicBezTo>
                    <a:pt x="20596" y="32808"/>
                    <a:pt x="24149" y="37713"/>
                    <a:pt x="27959" y="41847"/>
                  </a:cubicBezTo>
                  <a:cubicBezTo>
                    <a:pt x="29121" y="43076"/>
                    <a:pt x="28988" y="45010"/>
                    <a:pt x="27769" y="46172"/>
                  </a:cubicBezTo>
                  <a:cubicBezTo>
                    <a:pt x="27178" y="46696"/>
                    <a:pt x="26407" y="46953"/>
                    <a:pt x="25702" y="46953"/>
                  </a:cubicBezTo>
                  <a:close/>
                  <a:moveTo>
                    <a:pt x="108103" y="44829"/>
                  </a:moveTo>
                  <a:cubicBezTo>
                    <a:pt x="107388" y="44829"/>
                    <a:pt x="106683" y="44571"/>
                    <a:pt x="106102" y="44057"/>
                  </a:cubicBezTo>
                  <a:cubicBezTo>
                    <a:pt x="104807" y="42962"/>
                    <a:pt x="104683" y="41019"/>
                    <a:pt x="105778" y="39733"/>
                  </a:cubicBezTo>
                  <a:cubicBezTo>
                    <a:pt x="110103" y="34761"/>
                    <a:pt x="112951" y="29598"/>
                    <a:pt x="114046" y="24750"/>
                  </a:cubicBezTo>
                  <a:cubicBezTo>
                    <a:pt x="114437" y="23131"/>
                    <a:pt x="116046" y="22035"/>
                    <a:pt x="117723" y="22426"/>
                  </a:cubicBezTo>
                  <a:cubicBezTo>
                    <a:pt x="119399" y="22816"/>
                    <a:pt x="120371" y="24426"/>
                    <a:pt x="120047" y="26103"/>
                  </a:cubicBezTo>
                  <a:cubicBezTo>
                    <a:pt x="118694" y="31913"/>
                    <a:pt x="115399" y="37990"/>
                    <a:pt x="110427" y="43733"/>
                  </a:cubicBezTo>
                  <a:cubicBezTo>
                    <a:pt x="109846" y="44438"/>
                    <a:pt x="108941" y="44829"/>
                    <a:pt x="108103" y="44829"/>
                  </a:cubicBezTo>
                  <a:close/>
                  <a:moveTo>
                    <a:pt x="81556" y="38818"/>
                  </a:moveTo>
                  <a:cubicBezTo>
                    <a:pt x="79937" y="38818"/>
                    <a:pt x="78585" y="37523"/>
                    <a:pt x="78518" y="35847"/>
                  </a:cubicBezTo>
                  <a:cubicBezTo>
                    <a:pt x="78451" y="34551"/>
                    <a:pt x="78451" y="33265"/>
                    <a:pt x="78451" y="32037"/>
                  </a:cubicBezTo>
                  <a:cubicBezTo>
                    <a:pt x="78451" y="26026"/>
                    <a:pt x="79032" y="20730"/>
                    <a:pt x="80128" y="16339"/>
                  </a:cubicBezTo>
                  <a:cubicBezTo>
                    <a:pt x="80528" y="14730"/>
                    <a:pt x="82204" y="13701"/>
                    <a:pt x="83823" y="14149"/>
                  </a:cubicBezTo>
                  <a:cubicBezTo>
                    <a:pt x="85443" y="14539"/>
                    <a:pt x="86471" y="16216"/>
                    <a:pt x="86024" y="17825"/>
                  </a:cubicBezTo>
                  <a:cubicBezTo>
                    <a:pt x="85043" y="21769"/>
                    <a:pt x="84528" y="26550"/>
                    <a:pt x="84528" y="32037"/>
                  </a:cubicBezTo>
                  <a:cubicBezTo>
                    <a:pt x="84528" y="33199"/>
                    <a:pt x="84528" y="34427"/>
                    <a:pt x="84595" y="35656"/>
                  </a:cubicBezTo>
                  <a:cubicBezTo>
                    <a:pt x="84662" y="37332"/>
                    <a:pt x="83366" y="38752"/>
                    <a:pt x="81623" y="38818"/>
                  </a:cubicBezTo>
                  <a:cubicBezTo>
                    <a:pt x="81623" y="38818"/>
                    <a:pt x="81556" y="38818"/>
                    <a:pt x="81556" y="38818"/>
                  </a:cubicBezTo>
                  <a:close/>
                  <a:moveTo>
                    <a:pt x="111913" y="11501"/>
                  </a:moveTo>
                  <a:cubicBezTo>
                    <a:pt x="111265" y="11501"/>
                    <a:pt x="110560" y="11310"/>
                    <a:pt x="109979" y="10786"/>
                  </a:cubicBezTo>
                  <a:cubicBezTo>
                    <a:pt x="107464" y="8786"/>
                    <a:pt x="103969" y="7300"/>
                    <a:pt x="99578" y="6395"/>
                  </a:cubicBezTo>
                  <a:cubicBezTo>
                    <a:pt x="97835" y="6071"/>
                    <a:pt x="96282" y="6005"/>
                    <a:pt x="94863" y="6329"/>
                  </a:cubicBezTo>
                  <a:cubicBezTo>
                    <a:pt x="93244" y="6652"/>
                    <a:pt x="91567" y="5614"/>
                    <a:pt x="91243" y="3938"/>
                  </a:cubicBezTo>
                  <a:cubicBezTo>
                    <a:pt x="90919" y="2271"/>
                    <a:pt x="91958" y="652"/>
                    <a:pt x="93634" y="328"/>
                  </a:cubicBezTo>
                  <a:cubicBezTo>
                    <a:pt x="95768" y="-120"/>
                    <a:pt x="98158" y="-120"/>
                    <a:pt x="100740" y="395"/>
                  </a:cubicBezTo>
                  <a:cubicBezTo>
                    <a:pt x="106102" y="1490"/>
                    <a:pt x="110493" y="3366"/>
                    <a:pt x="113789" y="6014"/>
                  </a:cubicBezTo>
                  <a:cubicBezTo>
                    <a:pt x="115084" y="7043"/>
                    <a:pt x="115275" y="8986"/>
                    <a:pt x="114237" y="10339"/>
                  </a:cubicBezTo>
                  <a:cubicBezTo>
                    <a:pt x="113722" y="11110"/>
                    <a:pt x="112817" y="11501"/>
                    <a:pt x="111913" y="11501"/>
                  </a:cubicBezTo>
                  <a:close/>
                  <a:moveTo>
                    <a:pt x="294869" y="165596"/>
                  </a:moveTo>
                  <a:cubicBezTo>
                    <a:pt x="294031" y="165596"/>
                    <a:pt x="293126" y="165206"/>
                    <a:pt x="292545" y="164501"/>
                  </a:cubicBezTo>
                  <a:cubicBezTo>
                    <a:pt x="291449" y="163205"/>
                    <a:pt x="291573" y="161272"/>
                    <a:pt x="292868" y="160176"/>
                  </a:cubicBezTo>
                  <a:cubicBezTo>
                    <a:pt x="295126" y="158243"/>
                    <a:pt x="297393" y="156233"/>
                    <a:pt x="299650" y="154166"/>
                  </a:cubicBezTo>
                  <a:cubicBezTo>
                    <a:pt x="300879" y="153004"/>
                    <a:pt x="302813" y="153071"/>
                    <a:pt x="303975" y="154357"/>
                  </a:cubicBezTo>
                  <a:cubicBezTo>
                    <a:pt x="305137" y="155585"/>
                    <a:pt x="305070" y="157519"/>
                    <a:pt x="303784" y="158681"/>
                  </a:cubicBezTo>
                  <a:cubicBezTo>
                    <a:pt x="301460" y="160815"/>
                    <a:pt x="299136" y="162882"/>
                    <a:pt x="296879" y="164882"/>
                  </a:cubicBezTo>
                  <a:cubicBezTo>
                    <a:pt x="296288" y="165339"/>
                    <a:pt x="295583" y="165596"/>
                    <a:pt x="294869" y="165596"/>
                  </a:cubicBez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 rot="21600000">
            <a:off x="-25003" y="5053013"/>
            <a:ext cx="9803606" cy="433388"/>
            <a:chOff x="-25003" y="5053013"/>
            <a:chExt cx="9803606" cy="433388"/>
          </a:xfrm>
        </p:grpSpPr>
        <p:sp>
          <p:nvSpPr>
            <p:cNvPr id="14" name="Freeform 14"/>
            <p:cNvSpPr/>
            <p:nvPr/>
          </p:nvSpPr>
          <p:spPr>
            <a:xfrm>
              <a:off x="-25003" y="5053013"/>
              <a:ext cx="9803606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5865720" y="787858"/>
            <a:ext cx="3764596" cy="3824351"/>
          </a:xfrm>
          <a:prstGeom prst="rect">
            <a:avLst/>
          </a:prstGeom>
        </p:spPr>
      </p:pic>
      <p:grpSp>
        <p:nvGrpSpPr>
          <p:cNvPr id="18" name="Group 18"/>
          <p:cNvGrpSpPr/>
          <p:nvPr/>
        </p:nvGrpSpPr>
        <p:grpSpPr>
          <a:xfrm rot="10800000">
            <a:off x="690252" y="0"/>
            <a:ext cx="178371" cy="447675"/>
            <a:chOff x="690252" y="0"/>
            <a:chExt cx="178371" cy="447675"/>
          </a:xfrm>
        </p:grpSpPr>
        <p:sp>
          <p:nvSpPr>
            <p:cNvPr id="17" name="Freeform 17"/>
            <p:cNvSpPr/>
            <p:nvPr/>
          </p:nvSpPr>
          <p:spPr>
            <a:xfrm>
              <a:off x="690252" y="0"/>
              <a:ext cx="178371" cy="447675"/>
            </a:xfrm>
            <a:custGeom>
              <a:avLst/>
              <a:gdLst/>
              <a:ahLst/>
              <a:cxnLst/>
              <a:rect l="0" t="0" r="0" b="0"/>
              <a:pathLst>
                <a:path w="120910" h="302895">
                  <a:moveTo>
                    <a:pt x="0" y="302895"/>
                  </a:moveTo>
                  <a:lnTo>
                    <a:pt x="0" y="153248"/>
                  </a:lnTo>
                  <a:cubicBezTo>
                    <a:pt x="0" y="112538"/>
                    <a:pt x="10763" y="79019"/>
                    <a:pt x="32318" y="52683"/>
                  </a:cubicBezTo>
                  <a:cubicBezTo>
                    <a:pt x="53873" y="26337"/>
                    <a:pt x="83391" y="8792"/>
                    <a:pt x="120910" y="0"/>
                  </a:cubicBezTo>
                  <a:lnTo>
                    <a:pt x="120910" y="65846"/>
                  </a:lnTo>
                  <a:cubicBezTo>
                    <a:pt x="97755" y="73038"/>
                    <a:pt x="83001" y="83620"/>
                    <a:pt x="76619" y="97574"/>
                  </a:cubicBezTo>
                  <a:cubicBezTo>
                    <a:pt x="70218" y="111547"/>
                    <a:pt x="67046" y="130102"/>
                    <a:pt x="67046" y="153248"/>
                  </a:cubicBezTo>
                  <a:lnTo>
                    <a:pt x="67046" y="168812"/>
                  </a:lnTo>
                  <a:lnTo>
                    <a:pt x="120910" y="168812"/>
                  </a:lnTo>
                  <a:lnTo>
                    <a:pt x="120910" y="302895"/>
                  </a:lnTo>
                  <a:lnTo>
                    <a:pt x="0" y="302895"/>
                  </a:lnTo>
                  <a:close/>
                </a:path>
              </a:pathLst>
            </a:custGeom>
            <a:solidFill>
              <a:srgbClr val="DAC2AE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rot="10800000">
            <a:off x="452425" y="0"/>
            <a:ext cx="178371" cy="447675"/>
            <a:chOff x="452425" y="0"/>
            <a:chExt cx="178371" cy="447675"/>
          </a:xfrm>
        </p:grpSpPr>
        <p:sp>
          <p:nvSpPr>
            <p:cNvPr id="19" name="Freeform 19"/>
            <p:cNvSpPr/>
            <p:nvPr/>
          </p:nvSpPr>
          <p:spPr>
            <a:xfrm>
              <a:off x="452425" y="0"/>
              <a:ext cx="178371" cy="447675"/>
            </a:xfrm>
            <a:custGeom>
              <a:avLst/>
              <a:gdLst/>
              <a:ahLst/>
              <a:cxnLst/>
              <a:rect l="0" t="0" r="0" b="0"/>
              <a:pathLst>
                <a:path w="120910" h="302895">
                  <a:moveTo>
                    <a:pt x="0" y="302895"/>
                  </a:moveTo>
                  <a:lnTo>
                    <a:pt x="0" y="153248"/>
                  </a:lnTo>
                  <a:cubicBezTo>
                    <a:pt x="0" y="112538"/>
                    <a:pt x="10763" y="79019"/>
                    <a:pt x="32318" y="52683"/>
                  </a:cubicBezTo>
                  <a:cubicBezTo>
                    <a:pt x="53873" y="26337"/>
                    <a:pt x="83391" y="8792"/>
                    <a:pt x="120910" y="0"/>
                  </a:cubicBezTo>
                  <a:lnTo>
                    <a:pt x="120910" y="65846"/>
                  </a:lnTo>
                  <a:cubicBezTo>
                    <a:pt x="97755" y="73038"/>
                    <a:pt x="83001" y="83620"/>
                    <a:pt x="76619" y="97574"/>
                  </a:cubicBezTo>
                  <a:cubicBezTo>
                    <a:pt x="70218" y="111547"/>
                    <a:pt x="67046" y="130102"/>
                    <a:pt x="67046" y="153248"/>
                  </a:cubicBezTo>
                  <a:lnTo>
                    <a:pt x="67046" y="168812"/>
                  </a:lnTo>
                  <a:lnTo>
                    <a:pt x="120910" y="168812"/>
                  </a:lnTo>
                  <a:lnTo>
                    <a:pt x="120910" y="302895"/>
                  </a:lnTo>
                  <a:lnTo>
                    <a:pt x="0" y="302895"/>
                  </a:lnTo>
                  <a:close/>
                </a:path>
              </a:pathLst>
            </a:custGeom>
            <a:solidFill>
              <a:srgbClr val="DAC2AE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 rot="10800000">
            <a:off x="677602" y="0"/>
            <a:ext cx="168883" cy="423863"/>
            <a:chOff x="677602" y="0"/>
            <a:chExt cx="168883" cy="423863"/>
          </a:xfrm>
        </p:grpSpPr>
        <p:sp>
          <p:nvSpPr>
            <p:cNvPr id="21" name="Freeform 21"/>
            <p:cNvSpPr/>
            <p:nvPr/>
          </p:nvSpPr>
          <p:spPr>
            <a:xfrm>
              <a:off x="677602" y="0"/>
              <a:ext cx="168883" cy="423863"/>
            </a:xfrm>
            <a:custGeom>
              <a:avLst/>
              <a:gdLst/>
              <a:ahLst/>
              <a:cxnLst/>
              <a:rect l="0" t="0" r="0" b="0"/>
              <a:pathLst>
                <a:path w="120910" h="302895">
                  <a:moveTo>
                    <a:pt x="0" y="302895"/>
                  </a:moveTo>
                  <a:lnTo>
                    <a:pt x="0" y="153248"/>
                  </a:lnTo>
                  <a:cubicBezTo>
                    <a:pt x="0" y="112538"/>
                    <a:pt x="10763" y="79019"/>
                    <a:pt x="32318" y="52683"/>
                  </a:cubicBezTo>
                  <a:cubicBezTo>
                    <a:pt x="53873" y="26337"/>
                    <a:pt x="83391" y="8792"/>
                    <a:pt x="120910" y="0"/>
                  </a:cubicBezTo>
                  <a:lnTo>
                    <a:pt x="120910" y="65846"/>
                  </a:lnTo>
                  <a:cubicBezTo>
                    <a:pt x="97755" y="73038"/>
                    <a:pt x="83001" y="83620"/>
                    <a:pt x="76619" y="97574"/>
                  </a:cubicBezTo>
                  <a:cubicBezTo>
                    <a:pt x="70218" y="111547"/>
                    <a:pt x="67046" y="130102"/>
                    <a:pt x="67046" y="153248"/>
                  </a:cubicBezTo>
                  <a:lnTo>
                    <a:pt x="67046" y="168812"/>
                  </a:lnTo>
                  <a:lnTo>
                    <a:pt x="120910" y="168812"/>
                  </a:lnTo>
                  <a:lnTo>
                    <a:pt x="120910" y="302895"/>
                  </a:lnTo>
                  <a:lnTo>
                    <a:pt x="0" y="302895"/>
                  </a:ln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 rot="10800000">
            <a:off x="452425" y="0"/>
            <a:ext cx="168883" cy="423863"/>
            <a:chOff x="452425" y="0"/>
            <a:chExt cx="168883" cy="423863"/>
          </a:xfrm>
        </p:grpSpPr>
        <p:sp>
          <p:nvSpPr>
            <p:cNvPr id="23" name="Freeform 23"/>
            <p:cNvSpPr/>
            <p:nvPr/>
          </p:nvSpPr>
          <p:spPr>
            <a:xfrm>
              <a:off x="452425" y="0"/>
              <a:ext cx="168883" cy="423863"/>
            </a:xfrm>
            <a:custGeom>
              <a:avLst/>
              <a:gdLst/>
              <a:ahLst/>
              <a:cxnLst/>
              <a:rect l="0" t="0" r="0" b="0"/>
              <a:pathLst>
                <a:path w="120910" h="302895">
                  <a:moveTo>
                    <a:pt x="0" y="302895"/>
                  </a:moveTo>
                  <a:lnTo>
                    <a:pt x="0" y="153248"/>
                  </a:lnTo>
                  <a:cubicBezTo>
                    <a:pt x="0" y="112538"/>
                    <a:pt x="10763" y="79019"/>
                    <a:pt x="32318" y="52683"/>
                  </a:cubicBezTo>
                  <a:cubicBezTo>
                    <a:pt x="53873" y="26337"/>
                    <a:pt x="83391" y="8792"/>
                    <a:pt x="120910" y="0"/>
                  </a:cubicBezTo>
                  <a:lnTo>
                    <a:pt x="120910" y="65846"/>
                  </a:lnTo>
                  <a:cubicBezTo>
                    <a:pt x="97755" y="73038"/>
                    <a:pt x="83001" y="83620"/>
                    <a:pt x="76619" y="97574"/>
                  </a:cubicBezTo>
                  <a:cubicBezTo>
                    <a:pt x="70218" y="111547"/>
                    <a:pt x="67046" y="130102"/>
                    <a:pt x="67046" y="153248"/>
                  </a:cubicBezTo>
                  <a:lnTo>
                    <a:pt x="67046" y="168812"/>
                  </a:lnTo>
                  <a:lnTo>
                    <a:pt x="120910" y="168812"/>
                  </a:lnTo>
                  <a:lnTo>
                    <a:pt x="120910" y="302895"/>
                  </a:lnTo>
                  <a:lnTo>
                    <a:pt x="0" y="302895"/>
                  </a:ln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 rot="21600000">
            <a:off x="5013694" y="1421681"/>
            <a:ext cx="621506" cy="621506"/>
            <a:chOff x="5013694" y="1421681"/>
            <a:chExt cx="621506" cy="621506"/>
          </a:xfrm>
        </p:grpSpPr>
        <p:sp>
          <p:nvSpPr>
            <p:cNvPr id="25" name="Freeform 25"/>
            <p:cNvSpPr/>
            <p:nvPr/>
          </p:nvSpPr>
          <p:spPr>
            <a:xfrm>
              <a:off x="5013694" y="1421681"/>
              <a:ext cx="621506" cy="62150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226000" y="172126"/>
                  </a:moveTo>
                  <a:lnTo>
                    <a:pt x="304800" y="152400"/>
                  </a:lnTo>
                  <a:lnTo>
                    <a:pt x="226000" y="132674"/>
                  </a:lnTo>
                  <a:lnTo>
                    <a:pt x="284378" y="76200"/>
                  </a:lnTo>
                  <a:lnTo>
                    <a:pt x="206273" y="98517"/>
                  </a:lnTo>
                  <a:lnTo>
                    <a:pt x="228600" y="20422"/>
                  </a:lnTo>
                  <a:lnTo>
                    <a:pt x="172126" y="78800"/>
                  </a:lnTo>
                  <a:lnTo>
                    <a:pt x="152400" y="0"/>
                  </a:lnTo>
                  <a:lnTo>
                    <a:pt x="132674" y="78800"/>
                  </a:lnTo>
                  <a:lnTo>
                    <a:pt x="76200" y="20422"/>
                  </a:lnTo>
                  <a:lnTo>
                    <a:pt x="98517" y="98527"/>
                  </a:lnTo>
                  <a:lnTo>
                    <a:pt x="20422" y="76200"/>
                  </a:lnTo>
                  <a:lnTo>
                    <a:pt x="78800" y="132674"/>
                  </a:lnTo>
                  <a:lnTo>
                    <a:pt x="0" y="152400"/>
                  </a:lnTo>
                  <a:lnTo>
                    <a:pt x="78800" y="172126"/>
                  </a:lnTo>
                  <a:lnTo>
                    <a:pt x="20422" y="228600"/>
                  </a:lnTo>
                  <a:lnTo>
                    <a:pt x="98527" y="206283"/>
                  </a:lnTo>
                  <a:lnTo>
                    <a:pt x="76200" y="284378"/>
                  </a:lnTo>
                  <a:lnTo>
                    <a:pt x="132674" y="226000"/>
                  </a:lnTo>
                  <a:lnTo>
                    <a:pt x="152400" y="304800"/>
                  </a:lnTo>
                  <a:lnTo>
                    <a:pt x="172126" y="226000"/>
                  </a:lnTo>
                  <a:lnTo>
                    <a:pt x="228600" y="284378"/>
                  </a:lnTo>
                  <a:lnTo>
                    <a:pt x="206283" y="206273"/>
                  </a:lnTo>
                  <a:lnTo>
                    <a:pt x="284388" y="228590"/>
                  </a:lnTo>
                  <a:lnTo>
                    <a:pt x="226000" y="172126"/>
                  </a:ln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sp>
        <p:nvSpPr>
          <p:cNvPr id="27" name="Rectangle 26"/>
          <p:cNvSpPr/>
          <p:nvPr/>
        </p:nvSpPr>
        <p:spPr>
          <a:xfrm>
            <a:off x="387228" y="588421"/>
            <a:ext cx="4876800" cy="27689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b="1" dirty="0">
                <a:latin typeface="Bahnschrift Ligh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Our Future Scope : </a:t>
            </a:r>
            <a:endParaRPr lang="en-IN" sz="1400" dirty="0">
              <a:latin typeface="Bahnschrift Ligh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15000"/>
              </a:lnSpc>
              <a:spcAft>
                <a:spcPts val="1000"/>
              </a:spcAft>
              <a:tabLst>
                <a:tab pos="457200" algn="l"/>
              </a:tabLst>
            </a:pPr>
            <a:r>
              <a:rPr lang="en-IN" sz="1400" b="1" dirty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future we will try to integrate more colleges / institutions present in rural areas of Odisha through our platform and connect with them so that we can easily impart the knowledge and </a:t>
            </a:r>
            <a:r>
              <a:rPr lang="en-IN" sz="1400" b="1" dirty="0" smtClean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opportunities  </a:t>
            </a:r>
            <a:r>
              <a:rPr lang="en-IN" sz="1400" b="1" dirty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 various streams to them. </a:t>
            </a:r>
            <a:r>
              <a:rPr lang="en-IN" sz="1400" b="1" dirty="0" smtClean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b="1" dirty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en-IN" sz="1400" b="1" dirty="0" smtClean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his </a:t>
            </a:r>
            <a:r>
              <a:rPr lang="en-IN" sz="1400" b="1" dirty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platform will also help them to remain </a:t>
            </a:r>
            <a:r>
              <a:rPr lang="en-IN" sz="1400" b="1" dirty="0" smtClean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updated </a:t>
            </a:r>
            <a:r>
              <a:rPr lang="en-IN" sz="1400" b="1" dirty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the various educational policies and the reforms that are taking place in the real world as well as seek guidance form various volunteers , passed-out from different universities of Odisha</a:t>
            </a:r>
            <a:r>
              <a:rPr lang="en-IN" b="1" dirty="0">
                <a:latin typeface="Book Antiqua" panose="020406020503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600" dirty="0"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0" y="5053013"/>
            <a:ext cx="9803606" cy="433388"/>
            <a:chOff x="0" y="5053013"/>
            <a:chExt cx="9803606" cy="433388"/>
          </a:xfrm>
        </p:grpSpPr>
        <p:sp>
          <p:nvSpPr>
            <p:cNvPr id="4" name="Freeform 4"/>
            <p:cNvSpPr/>
            <p:nvPr/>
          </p:nvSpPr>
          <p:spPr>
            <a:xfrm>
              <a:off x="0" y="5053013"/>
              <a:ext cx="9803606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13500000">
            <a:off x="6570115" y="-442776"/>
            <a:ext cx="5284240" cy="2642120"/>
            <a:chOff x="6570115" y="-442776"/>
            <a:chExt cx="5284240" cy="2642120"/>
          </a:xfrm>
        </p:grpSpPr>
        <p:sp>
          <p:nvSpPr>
            <p:cNvPr id="6" name="Freeform 6"/>
            <p:cNvSpPr/>
            <p:nvPr/>
          </p:nvSpPr>
          <p:spPr>
            <a:xfrm>
              <a:off x="6570115" y="-442776"/>
              <a:ext cx="5284240" cy="2642120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21600000">
            <a:off x="3673872" y="769144"/>
            <a:ext cx="2949575" cy="2255044"/>
            <a:chOff x="3673872" y="769144"/>
            <a:chExt cx="2949575" cy="2255044"/>
          </a:xfrm>
        </p:grpSpPr>
        <p:sp>
          <p:nvSpPr>
            <p:cNvPr id="8" name="Freeform 8"/>
            <p:cNvSpPr/>
            <p:nvPr/>
          </p:nvSpPr>
          <p:spPr>
            <a:xfrm>
              <a:off x="3673872" y="769144"/>
              <a:ext cx="2949575" cy="225504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6234669" y="1458100"/>
            <a:ext cx="3518930" cy="2584215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 rot="10800000">
            <a:off x="518064" y="3202647"/>
            <a:ext cx="3443288" cy="1721644"/>
            <a:chOff x="518064" y="3202647"/>
            <a:chExt cx="3443288" cy="1721644"/>
          </a:xfrm>
        </p:grpSpPr>
        <p:sp>
          <p:nvSpPr>
            <p:cNvPr id="11" name="Freeform 11"/>
            <p:cNvSpPr/>
            <p:nvPr/>
          </p:nvSpPr>
          <p:spPr>
            <a:xfrm>
              <a:off x="518064" y="3202647"/>
              <a:ext cx="3443288" cy="1721644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rot="21600000">
            <a:off x="-25003" y="5053013"/>
            <a:ext cx="9803606" cy="433388"/>
            <a:chOff x="-25003" y="5053013"/>
            <a:chExt cx="9803606" cy="433388"/>
          </a:xfrm>
        </p:grpSpPr>
        <p:sp>
          <p:nvSpPr>
            <p:cNvPr id="13" name="Freeform 13"/>
            <p:cNvSpPr/>
            <p:nvPr/>
          </p:nvSpPr>
          <p:spPr>
            <a:xfrm>
              <a:off x="-25003" y="5053013"/>
              <a:ext cx="9803606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rot="20700000">
            <a:off x="6666281" y="4169643"/>
            <a:ext cx="2350294" cy="2350294"/>
            <a:chOff x="6666281" y="4169643"/>
            <a:chExt cx="2350294" cy="2350294"/>
          </a:xfrm>
        </p:grpSpPr>
        <p:sp>
          <p:nvSpPr>
            <p:cNvPr id="15" name="Freeform 15"/>
            <p:cNvSpPr/>
            <p:nvPr/>
          </p:nvSpPr>
          <p:spPr>
            <a:xfrm>
              <a:off x="6666281" y="4169643"/>
              <a:ext cx="2350294" cy="2350294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226000" y="172126"/>
                  </a:moveTo>
                  <a:lnTo>
                    <a:pt x="304800" y="152400"/>
                  </a:lnTo>
                  <a:lnTo>
                    <a:pt x="226000" y="132674"/>
                  </a:lnTo>
                  <a:lnTo>
                    <a:pt x="284378" y="76200"/>
                  </a:lnTo>
                  <a:lnTo>
                    <a:pt x="206273" y="98517"/>
                  </a:lnTo>
                  <a:lnTo>
                    <a:pt x="228600" y="20422"/>
                  </a:lnTo>
                  <a:lnTo>
                    <a:pt x="172126" y="78800"/>
                  </a:lnTo>
                  <a:lnTo>
                    <a:pt x="152400" y="0"/>
                  </a:lnTo>
                  <a:lnTo>
                    <a:pt x="132674" y="78800"/>
                  </a:lnTo>
                  <a:lnTo>
                    <a:pt x="76200" y="20422"/>
                  </a:lnTo>
                  <a:lnTo>
                    <a:pt x="98517" y="98527"/>
                  </a:lnTo>
                  <a:lnTo>
                    <a:pt x="20422" y="76200"/>
                  </a:lnTo>
                  <a:lnTo>
                    <a:pt x="78800" y="132674"/>
                  </a:lnTo>
                  <a:lnTo>
                    <a:pt x="0" y="152400"/>
                  </a:lnTo>
                  <a:lnTo>
                    <a:pt x="78800" y="172126"/>
                  </a:lnTo>
                  <a:lnTo>
                    <a:pt x="20422" y="228600"/>
                  </a:lnTo>
                  <a:lnTo>
                    <a:pt x="98527" y="206283"/>
                  </a:lnTo>
                  <a:lnTo>
                    <a:pt x="76200" y="284378"/>
                  </a:lnTo>
                  <a:lnTo>
                    <a:pt x="132674" y="226000"/>
                  </a:lnTo>
                  <a:lnTo>
                    <a:pt x="152400" y="304800"/>
                  </a:lnTo>
                  <a:lnTo>
                    <a:pt x="172126" y="226000"/>
                  </a:lnTo>
                  <a:lnTo>
                    <a:pt x="228600" y="284378"/>
                  </a:lnTo>
                  <a:lnTo>
                    <a:pt x="206283" y="206273"/>
                  </a:lnTo>
                  <a:lnTo>
                    <a:pt x="284388" y="228590"/>
                  </a:lnTo>
                  <a:lnTo>
                    <a:pt x="226000" y="172126"/>
                  </a:ln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 rot="10800000">
            <a:off x="-514079" y="3024169"/>
            <a:ext cx="1164216" cy="773113"/>
            <a:chOff x="-514079" y="3024169"/>
            <a:chExt cx="1164216" cy="773113"/>
          </a:xfrm>
        </p:grpSpPr>
        <p:sp>
          <p:nvSpPr>
            <p:cNvPr id="17" name="Freeform 17"/>
            <p:cNvSpPr/>
            <p:nvPr/>
          </p:nvSpPr>
          <p:spPr>
            <a:xfrm>
              <a:off x="-514079" y="3024169"/>
              <a:ext cx="1164216" cy="773113"/>
            </a:xfrm>
            <a:custGeom>
              <a:avLst/>
              <a:gdLst/>
              <a:ahLst/>
              <a:cxnLst/>
              <a:rect l="0" t="0" r="0" b="0"/>
              <a:pathLst>
                <a:path w="304800" h="202344">
                  <a:moveTo>
                    <a:pt x="6318" y="14987"/>
                  </a:moveTo>
                  <a:cubicBezTo>
                    <a:pt x="5090" y="14987"/>
                    <a:pt x="3994" y="14272"/>
                    <a:pt x="3480" y="13110"/>
                  </a:cubicBezTo>
                  <a:cubicBezTo>
                    <a:pt x="2318" y="10339"/>
                    <a:pt x="1223" y="7434"/>
                    <a:pt x="184" y="4395"/>
                  </a:cubicBezTo>
                  <a:cubicBezTo>
                    <a:pt x="-397" y="2776"/>
                    <a:pt x="441" y="1033"/>
                    <a:pt x="2061" y="518"/>
                  </a:cubicBezTo>
                  <a:cubicBezTo>
                    <a:pt x="3680" y="-63"/>
                    <a:pt x="5423" y="776"/>
                    <a:pt x="5937" y="2395"/>
                  </a:cubicBezTo>
                  <a:cubicBezTo>
                    <a:pt x="6966" y="5367"/>
                    <a:pt x="8004" y="8148"/>
                    <a:pt x="9166" y="10796"/>
                  </a:cubicBezTo>
                  <a:cubicBezTo>
                    <a:pt x="9814" y="12348"/>
                    <a:pt x="9033" y="14158"/>
                    <a:pt x="7490" y="14796"/>
                  </a:cubicBezTo>
                  <a:cubicBezTo>
                    <a:pt x="7099" y="14930"/>
                    <a:pt x="6709" y="14987"/>
                    <a:pt x="6318" y="14987"/>
                  </a:cubicBezTo>
                  <a:close/>
                  <a:moveTo>
                    <a:pt x="210268" y="202344"/>
                  </a:moveTo>
                  <a:lnTo>
                    <a:pt x="210268" y="202344"/>
                  </a:lnTo>
                  <a:cubicBezTo>
                    <a:pt x="203743" y="202277"/>
                    <a:pt x="197285" y="201439"/>
                    <a:pt x="190961" y="200019"/>
                  </a:cubicBezTo>
                  <a:cubicBezTo>
                    <a:pt x="189341" y="199629"/>
                    <a:pt x="188313" y="198019"/>
                    <a:pt x="188703" y="196343"/>
                  </a:cubicBezTo>
                  <a:cubicBezTo>
                    <a:pt x="189094" y="194724"/>
                    <a:pt x="190703" y="193695"/>
                    <a:pt x="192380" y="194085"/>
                  </a:cubicBezTo>
                  <a:cubicBezTo>
                    <a:pt x="198257" y="195438"/>
                    <a:pt x="204267" y="196219"/>
                    <a:pt x="210334" y="196286"/>
                  </a:cubicBezTo>
                  <a:cubicBezTo>
                    <a:pt x="212011" y="196286"/>
                    <a:pt x="213373" y="197705"/>
                    <a:pt x="213373" y="199381"/>
                  </a:cubicBezTo>
                  <a:cubicBezTo>
                    <a:pt x="213306" y="200982"/>
                    <a:pt x="211954" y="202344"/>
                    <a:pt x="210268" y="202344"/>
                  </a:cubicBezTo>
                  <a:close/>
                  <a:moveTo>
                    <a:pt x="228937" y="200658"/>
                  </a:moveTo>
                  <a:cubicBezTo>
                    <a:pt x="227517" y="200658"/>
                    <a:pt x="226222" y="199629"/>
                    <a:pt x="225965" y="198200"/>
                  </a:cubicBezTo>
                  <a:cubicBezTo>
                    <a:pt x="225641" y="196524"/>
                    <a:pt x="226736" y="194971"/>
                    <a:pt x="228422" y="194647"/>
                  </a:cubicBezTo>
                  <a:cubicBezTo>
                    <a:pt x="234166" y="193552"/>
                    <a:pt x="240043" y="191809"/>
                    <a:pt x="245920" y="189609"/>
                  </a:cubicBezTo>
                  <a:cubicBezTo>
                    <a:pt x="247539" y="189028"/>
                    <a:pt x="249282" y="189799"/>
                    <a:pt x="249863" y="191352"/>
                  </a:cubicBezTo>
                  <a:cubicBezTo>
                    <a:pt x="250444" y="192904"/>
                    <a:pt x="249673" y="194714"/>
                    <a:pt x="248120" y="195295"/>
                  </a:cubicBezTo>
                  <a:cubicBezTo>
                    <a:pt x="241919" y="197686"/>
                    <a:pt x="235718" y="199496"/>
                    <a:pt x="229584" y="200658"/>
                  </a:cubicBezTo>
                  <a:cubicBezTo>
                    <a:pt x="229318" y="200658"/>
                    <a:pt x="229194" y="200658"/>
                    <a:pt x="228937" y="200658"/>
                  </a:cubicBezTo>
                  <a:close/>
                  <a:moveTo>
                    <a:pt x="174044" y="193943"/>
                  </a:moveTo>
                  <a:cubicBezTo>
                    <a:pt x="173596" y="193943"/>
                    <a:pt x="173206" y="193876"/>
                    <a:pt x="172749" y="193685"/>
                  </a:cubicBezTo>
                  <a:cubicBezTo>
                    <a:pt x="167062" y="191037"/>
                    <a:pt x="161443" y="187808"/>
                    <a:pt x="156023" y="183998"/>
                  </a:cubicBezTo>
                  <a:cubicBezTo>
                    <a:pt x="154670" y="183027"/>
                    <a:pt x="154280" y="181160"/>
                    <a:pt x="155251" y="179741"/>
                  </a:cubicBezTo>
                  <a:cubicBezTo>
                    <a:pt x="156223" y="178388"/>
                    <a:pt x="158090" y="177998"/>
                    <a:pt x="159509" y="178969"/>
                  </a:cubicBezTo>
                  <a:cubicBezTo>
                    <a:pt x="164614" y="182522"/>
                    <a:pt x="169910" y="185618"/>
                    <a:pt x="175263" y="188075"/>
                  </a:cubicBezTo>
                  <a:cubicBezTo>
                    <a:pt x="176816" y="188790"/>
                    <a:pt x="177464" y="190590"/>
                    <a:pt x="176749" y="192142"/>
                  </a:cubicBezTo>
                  <a:cubicBezTo>
                    <a:pt x="176302" y="193295"/>
                    <a:pt x="175206" y="193943"/>
                    <a:pt x="174044" y="193943"/>
                  </a:cubicBezTo>
                  <a:close/>
                  <a:moveTo>
                    <a:pt x="263998" y="187418"/>
                  </a:moveTo>
                  <a:cubicBezTo>
                    <a:pt x="262903" y="187418"/>
                    <a:pt x="261865" y="186837"/>
                    <a:pt x="261350" y="185865"/>
                  </a:cubicBezTo>
                  <a:cubicBezTo>
                    <a:pt x="260512" y="184379"/>
                    <a:pt x="261093" y="182503"/>
                    <a:pt x="262512" y="181731"/>
                  </a:cubicBezTo>
                  <a:cubicBezTo>
                    <a:pt x="267675" y="178893"/>
                    <a:pt x="272914" y="175531"/>
                    <a:pt x="278076" y="171854"/>
                  </a:cubicBezTo>
                  <a:cubicBezTo>
                    <a:pt x="279429" y="170883"/>
                    <a:pt x="281372" y="171206"/>
                    <a:pt x="282334" y="172568"/>
                  </a:cubicBezTo>
                  <a:cubicBezTo>
                    <a:pt x="283305" y="173921"/>
                    <a:pt x="282982" y="175864"/>
                    <a:pt x="281619" y="176826"/>
                  </a:cubicBezTo>
                  <a:cubicBezTo>
                    <a:pt x="276257" y="180636"/>
                    <a:pt x="270837" y="184122"/>
                    <a:pt x="265475" y="187094"/>
                  </a:cubicBezTo>
                  <a:cubicBezTo>
                    <a:pt x="264970" y="187294"/>
                    <a:pt x="264522" y="187418"/>
                    <a:pt x="263998" y="187418"/>
                  </a:cubicBezTo>
                  <a:close/>
                  <a:moveTo>
                    <a:pt x="143297" y="172635"/>
                  </a:moveTo>
                  <a:cubicBezTo>
                    <a:pt x="142526" y="172635"/>
                    <a:pt x="141812" y="172378"/>
                    <a:pt x="141230" y="171797"/>
                  </a:cubicBezTo>
                  <a:cubicBezTo>
                    <a:pt x="136773" y="167596"/>
                    <a:pt x="132315" y="162882"/>
                    <a:pt x="128124" y="157843"/>
                  </a:cubicBezTo>
                  <a:cubicBezTo>
                    <a:pt x="127029" y="156547"/>
                    <a:pt x="127219" y="154614"/>
                    <a:pt x="128515" y="153518"/>
                  </a:cubicBezTo>
                  <a:cubicBezTo>
                    <a:pt x="129810" y="152423"/>
                    <a:pt x="131744" y="152614"/>
                    <a:pt x="132839" y="153909"/>
                  </a:cubicBezTo>
                  <a:cubicBezTo>
                    <a:pt x="136906" y="158757"/>
                    <a:pt x="141173" y="163272"/>
                    <a:pt x="145431" y="167339"/>
                  </a:cubicBezTo>
                  <a:cubicBezTo>
                    <a:pt x="146660" y="168501"/>
                    <a:pt x="146726" y="170435"/>
                    <a:pt x="145564" y="171664"/>
                  </a:cubicBezTo>
                  <a:cubicBezTo>
                    <a:pt x="144917" y="172311"/>
                    <a:pt x="144078" y="172635"/>
                    <a:pt x="143297" y="172635"/>
                  </a:cubicBezTo>
                  <a:close/>
                  <a:moveTo>
                    <a:pt x="119142" y="143898"/>
                  </a:moveTo>
                  <a:cubicBezTo>
                    <a:pt x="118170" y="143898"/>
                    <a:pt x="117208" y="143451"/>
                    <a:pt x="116627" y="142546"/>
                  </a:cubicBezTo>
                  <a:cubicBezTo>
                    <a:pt x="113141" y="137383"/>
                    <a:pt x="109779" y="131887"/>
                    <a:pt x="106617" y="126267"/>
                  </a:cubicBezTo>
                  <a:cubicBezTo>
                    <a:pt x="105778" y="124782"/>
                    <a:pt x="106293" y="122905"/>
                    <a:pt x="107779" y="122134"/>
                  </a:cubicBezTo>
                  <a:cubicBezTo>
                    <a:pt x="109265" y="121295"/>
                    <a:pt x="111141" y="121810"/>
                    <a:pt x="111913" y="123296"/>
                  </a:cubicBezTo>
                  <a:cubicBezTo>
                    <a:pt x="114951" y="128782"/>
                    <a:pt x="118237" y="134078"/>
                    <a:pt x="121599" y="139117"/>
                  </a:cubicBezTo>
                  <a:cubicBezTo>
                    <a:pt x="122571" y="140536"/>
                    <a:pt x="122180" y="142412"/>
                    <a:pt x="120761" y="143374"/>
                  </a:cubicBezTo>
                  <a:cubicBezTo>
                    <a:pt x="120304" y="143765"/>
                    <a:pt x="119723" y="143898"/>
                    <a:pt x="119142" y="143898"/>
                  </a:cubicBezTo>
                  <a:close/>
                  <a:moveTo>
                    <a:pt x="100806" y="111151"/>
                  </a:moveTo>
                  <a:cubicBezTo>
                    <a:pt x="99644" y="111151"/>
                    <a:pt x="98549" y="110504"/>
                    <a:pt x="98025" y="109341"/>
                  </a:cubicBezTo>
                  <a:cubicBezTo>
                    <a:pt x="95377" y="103598"/>
                    <a:pt x="92920" y="97654"/>
                    <a:pt x="90796" y="91777"/>
                  </a:cubicBezTo>
                  <a:cubicBezTo>
                    <a:pt x="90215" y="90225"/>
                    <a:pt x="91053" y="88415"/>
                    <a:pt x="92605" y="87834"/>
                  </a:cubicBezTo>
                  <a:cubicBezTo>
                    <a:pt x="94158" y="87253"/>
                    <a:pt x="95968" y="88025"/>
                    <a:pt x="96549" y="89644"/>
                  </a:cubicBezTo>
                  <a:cubicBezTo>
                    <a:pt x="98682" y="95387"/>
                    <a:pt x="101073" y="101207"/>
                    <a:pt x="103654" y="106827"/>
                  </a:cubicBezTo>
                  <a:cubicBezTo>
                    <a:pt x="104369" y="108379"/>
                    <a:pt x="103654" y="110189"/>
                    <a:pt x="102168" y="110894"/>
                  </a:cubicBezTo>
                  <a:cubicBezTo>
                    <a:pt x="101645" y="111018"/>
                    <a:pt x="101254" y="111151"/>
                    <a:pt x="100806" y="111151"/>
                  </a:cubicBezTo>
                  <a:close/>
                  <a:moveTo>
                    <a:pt x="87824" y="75823"/>
                  </a:moveTo>
                  <a:cubicBezTo>
                    <a:pt x="86471" y="75823"/>
                    <a:pt x="85243" y="74918"/>
                    <a:pt x="84852" y="73566"/>
                  </a:cubicBezTo>
                  <a:cubicBezTo>
                    <a:pt x="83823" y="69822"/>
                    <a:pt x="82918" y="66136"/>
                    <a:pt x="82071" y="62459"/>
                  </a:cubicBezTo>
                  <a:cubicBezTo>
                    <a:pt x="80451" y="62974"/>
                    <a:pt x="78775" y="63488"/>
                    <a:pt x="77099" y="63879"/>
                  </a:cubicBezTo>
                  <a:cubicBezTo>
                    <a:pt x="75422" y="64269"/>
                    <a:pt x="73803" y="63231"/>
                    <a:pt x="73422" y="61621"/>
                  </a:cubicBezTo>
                  <a:cubicBezTo>
                    <a:pt x="73031" y="59945"/>
                    <a:pt x="74070" y="58326"/>
                    <a:pt x="75679" y="57945"/>
                  </a:cubicBezTo>
                  <a:cubicBezTo>
                    <a:pt x="77423" y="57554"/>
                    <a:pt x="79099" y="57040"/>
                    <a:pt x="80785" y="56459"/>
                  </a:cubicBezTo>
                  <a:cubicBezTo>
                    <a:pt x="80718" y="55944"/>
                    <a:pt x="80594" y="55487"/>
                    <a:pt x="80528" y="54973"/>
                  </a:cubicBezTo>
                  <a:cubicBezTo>
                    <a:pt x="80204" y="53296"/>
                    <a:pt x="81366" y="51744"/>
                    <a:pt x="82985" y="51420"/>
                  </a:cubicBezTo>
                  <a:cubicBezTo>
                    <a:pt x="84604" y="51163"/>
                    <a:pt x="86214" y="52191"/>
                    <a:pt x="86538" y="53877"/>
                  </a:cubicBezTo>
                  <a:cubicBezTo>
                    <a:pt x="86538" y="53944"/>
                    <a:pt x="86538" y="54011"/>
                    <a:pt x="86605" y="54068"/>
                  </a:cubicBezTo>
                  <a:cubicBezTo>
                    <a:pt x="88481" y="53163"/>
                    <a:pt x="90281" y="52191"/>
                    <a:pt x="92091" y="51096"/>
                  </a:cubicBezTo>
                  <a:cubicBezTo>
                    <a:pt x="93510" y="50191"/>
                    <a:pt x="95387" y="50648"/>
                    <a:pt x="96292" y="52125"/>
                  </a:cubicBezTo>
                  <a:cubicBezTo>
                    <a:pt x="97187" y="53544"/>
                    <a:pt x="96739" y="55420"/>
                    <a:pt x="95253" y="56325"/>
                  </a:cubicBezTo>
                  <a:cubicBezTo>
                    <a:pt x="92796" y="57811"/>
                    <a:pt x="90348" y="59107"/>
                    <a:pt x="87824" y="60269"/>
                  </a:cubicBezTo>
                  <a:cubicBezTo>
                    <a:pt x="88662" y="64079"/>
                    <a:pt x="89634" y="68022"/>
                    <a:pt x="90729" y="71956"/>
                  </a:cubicBezTo>
                  <a:cubicBezTo>
                    <a:pt x="91177" y="73575"/>
                    <a:pt x="90215" y="75252"/>
                    <a:pt x="88595" y="75699"/>
                  </a:cubicBezTo>
                  <a:cubicBezTo>
                    <a:pt x="88405" y="75823"/>
                    <a:pt x="88148" y="75823"/>
                    <a:pt x="87824" y="75823"/>
                  </a:cubicBezTo>
                  <a:close/>
                  <a:moveTo>
                    <a:pt x="57791" y="64907"/>
                  </a:moveTo>
                  <a:cubicBezTo>
                    <a:pt x="57658" y="64907"/>
                    <a:pt x="57534" y="64907"/>
                    <a:pt x="57344" y="64907"/>
                  </a:cubicBezTo>
                  <a:cubicBezTo>
                    <a:pt x="50819" y="64002"/>
                    <a:pt x="44495" y="61812"/>
                    <a:pt x="38618" y="58383"/>
                  </a:cubicBezTo>
                  <a:cubicBezTo>
                    <a:pt x="37132" y="57545"/>
                    <a:pt x="36684" y="55668"/>
                    <a:pt x="37522" y="54182"/>
                  </a:cubicBezTo>
                  <a:cubicBezTo>
                    <a:pt x="38360" y="52696"/>
                    <a:pt x="40237" y="52249"/>
                    <a:pt x="41723" y="53087"/>
                  </a:cubicBezTo>
                  <a:cubicBezTo>
                    <a:pt x="46952" y="56125"/>
                    <a:pt x="52505" y="58059"/>
                    <a:pt x="58258" y="58830"/>
                  </a:cubicBezTo>
                  <a:cubicBezTo>
                    <a:pt x="59935" y="59088"/>
                    <a:pt x="61097" y="60640"/>
                    <a:pt x="60839" y="62317"/>
                  </a:cubicBezTo>
                  <a:cubicBezTo>
                    <a:pt x="60639" y="63812"/>
                    <a:pt x="59344" y="64907"/>
                    <a:pt x="57791" y="64907"/>
                  </a:cubicBezTo>
                  <a:close/>
                  <a:moveTo>
                    <a:pt x="25702" y="46953"/>
                  </a:moveTo>
                  <a:cubicBezTo>
                    <a:pt x="24864" y="46953"/>
                    <a:pt x="24025" y="46629"/>
                    <a:pt x="23444" y="45981"/>
                  </a:cubicBezTo>
                  <a:cubicBezTo>
                    <a:pt x="19377" y="41523"/>
                    <a:pt x="15500" y="36228"/>
                    <a:pt x="12014" y="30351"/>
                  </a:cubicBezTo>
                  <a:cubicBezTo>
                    <a:pt x="11167" y="28874"/>
                    <a:pt x="11614" y="26998"/>
                    <a:pt x="13100" y="26160"/>
                  </a:cubicBezTo>
                  <a:cubicBezTo>
                    <a:pt x="14519" y="25321"/>
                    <a:pt x="16463" y="25769"/>
                    <a:pt x="17301" y="27255"/>
                  </a:cubicBezTo>
                  <a:cubicBezTo>
                    <a:pt x="20596" y="32808"/>
                    <a:pt x="24149" y="37713"/>
                    <a:pt x="27959" y="41847"/>
                  </a:cubicBezTo>
                  <a:cubicBezTo>
                    <a:pt x="29121" y="43076"/>
                    <a:pt x="28988" y="45010"/>
                    <a:pt x="27769" y="46172"/>
                  </a:cubicBezTo>
                  <a:cubicBezTo>
                    <a:pt x="27178" y="46696"/>
                    <a:pt x="26407" y="46953"/>
                    <a:pt x="25702" y="46953"/>
                  </a:cubicBezTo>
                  <a:close/>
                  <a:moveTo>
                    <a:pt x="108103" y="44829"/>
                  </a:moveTo>
                  <a:cubicBezTo>
                    <a:pt x="107388" y="44829"/>
                    <a:pt x="106683" y="44571"/>
                    <a:pt x="106102" y="44057"/>
                  </a:cubicBezTo>
                  <a:cubicBezTo>
                    <a:pt x="104807" y="42962"/>
                    <a:pt x="104683" y="41019"/>
                    <a:pt x="105778" y="39733"/>
                  </a:cubicBezTo>
                  <a:cubicBezTo>
                    <a:pt x="110103" y="34761"/>
                    <a:pt x="112951" y="29598"/>
                    <a:pt x="114046" y="24750"/>
                  </a:cubicBezTo>
                  <a:cubicBezTo>
                    <a:pt x="114437" y="23131"/>
                    <a:pt x="116046" y="22035"/>
                    <a:pt x="117723" y="22426"/>
                  </a:cubicBezTo>
                  <a:cubicBezTo>
                    <a:pt x="119399" y="22816"/>
                    <a:pt x="120371" y="24426"/>
                    <a:pt x="120047" y="26103"/>
                  </a:cubicBezTo>
                  <a:cubicBezTo>
                    <a:pt x="118694" y="31913"/>
                    <a:pt x="115399" y="37990"/>
                    <a:pt x="110427" y="43733"/>
                  </a:cubicBezTo>
                  <a:cubicBezTo>
                    <a:pt x="109846" y="44438"/>
                    <a:pt x="108941" y="44829"/>
                    <a:pt x="108103" y="44829"/>
                  </a:cubicBezTo>
                  <a:close/>
                  <a:moveTo>
                    <a:pt x="81556" y="38818"/>
                  </a:moveTo>
                  <a:cubicBezTo>
                    <a:pt x="79937" y="38818"/>
                    <a:pt x="78585" y="37523"/>
                    <a:pt x="78518" y="35847"/>
                  </a:cubicBezTo>
                  <a:cubicBezTo>
                    <a:pt x="78451" y="34551"/>
                    <a:pt x="78451" y="33265"/>
                    <a:pt x="78451" y="32037"/>
                  </a:cubicBezTo>
                  <a:cubicBezTo>
                    <a:pt x="78451" y="26026"/>
                    <a:pt x="79032" y="20730"/>
                    <a:pt x="80128" y="16339"/>
                  </a:cubicBezTo>
                  <a:cubicBezTo>
                    <a:pt x="80528" y="14730"/>
                    <a:pt x="82204" y="13701"/>
                    <a:pt x="83823" y="14149"/>
                  </a:cubicBezTo>
                  <a:cubicBezTo>
                    <a:pt x="85443" y="14539"/>
                    <a:pt x="86471" y="16216"/>
                    <a:pt x="86024" y="17825"/>
                  </a:cubicBezTo>
                  <a:cubicBezTo>
                    <a:pt x="85043" y="21769"/>
                    <a:pt x="84528" y="26550"/>
                    <a:pt x="84528" y="32037"/>
                  </a:cubicBezTo>
                  <a:cubicBezTo>
                    <a:pt x="84528" y="33199"/>
                    <a:pt x="84528" y="34427"/>
                    <a:pt x="84595" y="35656"/>
                  </a:cubicBezTo>
                  <a:cubicBezTo>
                    <a:pt x="84662" y="37332"/>
                    <a:pt x="83366" y="38752"/>
                    <a:pt x="81623" y="38818"/>
                  </a:cubicBezTo>
                  <a:cubicBezTo>
                    <a:pt x="81623" y="38818"/>
                    <a:pt x="81556" y="38818"/>
                    <a:pt x="81556" y="38818"/>
                  </a:cubicBezTo>
                  <a:close/>
                  <a:moveTo>
                    <a:pt x="111913" y="11501"/>
                  </a:moveTo>
                  <a:cubicBezTo>
                    <a:pt x="111265" y="11501"/>
                    <a:pt x="110560" y="11310"/>
                    <a:pt x="109979" y="10786"/>
                  </a:cubicBezTo>
                  <a:cubicBezTo>
                    <a:pt x="107464" y="8786"/>
                    <a:pt x="103969" y="7300"/>
                    <a:pt x="99578" y="6395"/>
                  </a:cubicBezTo>
                  <a:cubicBezTo>
                    <a:pt x="97835" y="6071"/>
                    <a:pt x="96282" y="6005"/>
                    <a:pt x="94863" y="6329"/>
                  </a:cubicBezTo>
                  <a:cubicBezTo>
                    <a:pt x="93244" y="6652"/>
                    <a:pt x="91567" y="5614"/>
                    <a:pt x="91243" y="3938"/>
                  </a:cubicBezTo>
                  <a:cubicBezTo>
                    <a:pt x="90919" y="2271"/>
                    <a:pt x="91958" y="652"/>
                    <a:pt x="93634" y="328"/>
                  </a:cubicBezTo>
                  <a:cubicBezTo>
                    <a:pt x="95768" y="-120"/>
                    <a:pt x="98158" y="-120"/>
                    <a:pt x="100740" y="395"/>
                  </a:cubicBezTo>
                  <a:cubicBezTo>
                    <a:pt x="106102" y="1490"/>
                    <a:pt x="110493" y="3366"/>
                    <a:pt x="113789" y="6014"/>
                  </a:cubicBezTo>
                  <a:cubicBezTo>
                    <a:pt x="115084" y="7043"/>
                    <a:pt x="115275" y="8986"/>
                    <a:pt x="114237" y="10339"/>
                  </a:cubicBezTo>
                  <a:cubicBezTo>
                    <a:pt x="113722" y="11110"/>
                    <a:pt x="112817" y="11501"/>
                    <a:pt x="111913" y="11501"/>
                  </a:cubicBezTo>
                  <a:close/>
                  <a:moveTo>
                    <a:pt x="294869" y="165596"/>
                  </a:moveTo>
                  <a:cubicBezTo>
                    <a:pt x="294031" y="165596"/>
                    <a:pt x="293126" y="165206"/>
                    <a:pt x="292545" y="164501"/>
                  </a:cubicBezTo>
                  <a:cubicBezTo>
                    <a:pt x="291449" y="163205"/>
                    <a:pt x="291573" y="161272"/>
                    <a:pt x="292868" y="160176"/>
                  </a:cubicBezTo>
                  <a:cubicBezTo>
                    <a:pt x="295126" y="158243"/>
                    <a:pt x="297393" y="156233"/>
                    <a:pt x="299650" y="154166"/>
                  </a:cubicBezTo>
                  <a:cubicBezTo>
                    <a:pt x="300879" y="153004"/>
                    <a:pt x="302813" y="153071"/>
                    <a:pt x="303975" y="154357"/>
                  </a:cubicBezTo>
                  <a:cubicBezTo>
                    <a:pt x="305137" y="155585"/>
                    <a:pt x="305070" y="157519"/>
                    <a:pt x="303784" y="158681"/>
                  </a:cubicBezTo>
                  <a:cubicBezTo>
                    <a:pt x="301460" y="160815"/>
                    <a:pt x="299136" y="162882"/>
                    <a:pt x="296879" y="164882"/>
                  </a:cubicBezTo>
                  <a:cubicBezTo>
                    <a:pt x="296288" y="165339"/>
                    <a:pt x="295583" y="165596"/>
                    <a:pt x="294869" y="16559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rot="20700000">
            <a:off x="1046407" y="2225530"/>
            <a:ext cx="1905000" cy="952500"/>
            <a:chOff x="1046407" y="2225530"/>
            <a:chExt cx="1905000" cy="952500"/>
          </a:xfrm>
        </p:grpSpPr>
        <p:sp>
          <p:nvSpPr>
            <p:cNvPr id="19" name="Freeform 19"/>
            <p:cNvSpPr/>
            <p:nvPr/>
          </p:nvSpPr>
          <p:spPr>
            <a:xfrm>
              <a:off x="1046407" y="2225530"/>
              <a:ext cx="1905000" cy="952500"/>
            </a:xfrm>
            <a:custGeom>
              <a:avLst/>
              <a:gdLst/>
              <a:ahLst/>
              <a:cxnLst/>
              <a:rect l="0" t="0" r="0" b="0"/>
              <a:pathLst>
                <a:path w="304800" h="152381">
                  <a:moveTo>
                    <a:pt x="152390" y="152381"/>
                  </a:moveTo>
                  <a:cubicBezTo>
                    <a:pt x="68361" y="152381"/>
                    <a:pt x="0" y="84030"/>
                    <a:pt x="0" y="0"/>
                  </a:cubicBezTo>
                  <a:lnTo>
                    <a:pt x="49644" y="0"/>
                  </a:lnTo>
                  <a:cubicBezTo>
                    <a:pt x="49644" y="56655"/>
                    <a:pt x="95726" y="102718"/>
                    <a:pt x="152390" y="102718"/>
                  </a:cubicBezTo>
                  <a:cubicBezTo>
                    <a:pt x="209055" y="102718"/>
                    <a:pt x="255137" y="56655"/>
                    <a:pt x="255137" y="0"/>
                  </a:cubicBezTo>
                  <a:lnTo>
                    <a:pt x="304800" y="0"/>
                  </a:lnTo>
                  <a:cubicBezTo>
                    <a:pt x="304800" y="84030"/>
                    <a:pt x="236420" y="152381"/>
                    <a:pt x="152390" y="152381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2045341" y="2235036"/>
            <a:ext cx="421481" cy="421481"/>
            <a:chOff x="2045341" y="2235036"/>
            <a:chExt cx="421481" cy="421481"/>
          </a:xfrm>
        </p:grpSpPr>
        <p:sp>
          <p:nvSpPr>
            <p:cNvPr id="21" name="Freeform 21"/>
            <p:cNvSpPr/>
            <p:nvPr/>
          </p:nvSpPr>
          <p:spPr>
            <a:xfrm>
              <a:off x="2045341" y="2235036"/>
              <a:ext cx="421481" cy="42148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 rot="21600000">
            <a:off x="3673869" y="698753"/>
            <a:ext cx="2948781" cy="290513"/>
            <a:chOff x="3673869" y="698753"/>
            <a:chExt cx="2948781" cy="290513"/>
          </a:xfrm>
        </p:grpSpPr>
        <p:sp>
          <p:nvSpPr>
            <p:cNvPr id="23" name="Freeform 23"/>
            <p:cNvSpPr/>
            <p:nvPr/>
          </p:nvSpPr>
          <p:spPr>
            <a:xfrm>
              <a:off x="3673869" y="698753"/>
              <a:ext cx="2948781" cy="29051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 rot="21600000">
            <a:off x="3825875" y="575469"/>
            <a:ext cx="101600" cy="101600"/>
            <a:chOff x="3825875" y="575469"/>
            <a:chExt cx="101600" cy="101600"/>
          </a:xfrm>
        </p:grpSpPr>
        <p:sp>
          <p:nvSpPr>
            <p:cNvPr id="25" name="Freeform 25"/>
            <p:cNvSpPr/>
            <p:nvPr/>
          </p:nvSpPr>
          <p:spPr>
            <a:xfrm>
              <a:off x="3825875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28" name="Group 28"/>
          <p:cNvGrpSpPr/>
          <p:nvPr/>
        </p:nvGrpSpPr>
        <p:grpSpPr>
          <a:xfrm rot="21600000">
            <a:off x="3979466" y="575469"/>
            <a:ext cx="101600" cy="101600"/>
            <a:chOff x="3979466" y="575469"/>
            <a:chExt cx="101600" cy="101600"/>
          </a:xfrm>
        </p:grpSpPr>
        <p:sp>
          <p:nvSpPr>
            <p:cNvPr id="27" name="Freeform 27"/>
            <p:cNvSpPr/>
            <p:nvPr/>
          </p:nvSpPr>
          <p:spPr>
            <a:xfrm>
              <a:off x="3979466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30" name="Group 30"/>
          <p:cNvGrpSpPr/>
          <p:nvPr/>
        </p:nvGrpSpPr>
        <p:grpSpPr>
          <a:xfrm rot="21600000">
            <a:off x="4133056" y="575469"/>
            <a:ext cx="101600" cy="101600"/>
            <a:chOff x="4133056" y="575469"/>
            <a:chExt cx="101600" cy="101600"/>
          </a:xfrm>
        </p:grpSpPr>
        <p:sp>
          <p:nvSpPr>
            <p:cNvPr id="29" name="Freeform 29"/>
            <p:cNvSpPr/>
            <p:nvPr/>
          </p:nvSpPr>
          <p:spPr>
            <a:xfrm>
              <a:off x="4133056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sp>
        <p:nvSpPr>
          <p:cNvPr id="32" name="TextBox 31"/>
          <p:cNvSpPr txBox="1"/>
          <p:nvPr/>
        </p:nvSpPr>
        <p:spPr>
          <a:xfrm>
            <a:off x="4041140" y="1158245"/>
            <a:ext cx="21179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We are curious for your doubts ,Don’t let them to stay in your hearts !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64217" y="3680676"/>
            <a:ext cx="2184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 smtClean="0">
                <a:latin typeface="Broadway" panose="04040905080B02020502" pitchFamily="82" charset="0"/>
              </a:rPr>
              <a:t>THANK YOU</a:t>
            </a:r>
            <a:endParaRPr lang="en-IN" sz="2400" dirty="0">
              <a:latin typeface="Broadway" panose="04040905080B02020502" pitchFamily="8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11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695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11906" y="3026569"/>
            <a:ext cx="2533650" cy="241935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6834188" y="45244"/>
            <a:ext cx="2857500" cy="33528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21600000">
            <a:off x="1566863" y="1316831"/>
            <a:ext cx="4922100" cy="1714500"/>
          </a:xfrm>
          <a:prstGeom prst="rect">
            <a:avLst/>
          </a:prstGeom>
        </p:spPr>
        <p:txBody>
          <a:bodyPr lIns="0" tIns="39600" rIns="0" bIns="0" rtlCol="0" anchor="t"/>
          <a:lstStyle/>
          <a:p>
            <a:pPr algn="ctr">
              <a:lnSpc>
                <a:spcPts val="2700"/>
              </a:lnSpc>
            </a:pPr>
            <a:r>
              <a:rPr lang="en-US" sz="2700" b="1" i="0" spc="0">
                <a:solidFill>
                  <a:srgbClr val="6D359F">
                    <a:alpha val="100000"/>
                  </a:srgbClr>
                </a:solidFill>
                <a:latin typeface="Nova Square"/>
              </a:rPr>
              <a:t>Solve lack of alumni tracking and poor alumni interaction among students who have graduated from educational institutions across Odisha.</a:t>
            </a:r>
          </a:p>
        </p:txBody>
      </p:sp>
      <p:sp>
        <p:nvSpPr>
          <p:cNvPr id="7" name="TextBox 7"/>
          <p:cNvSpPr txBox="1"/>
          <p:nvPr/>
        </p:nvSpPr>
        <p:spPr>
          <a:xfrm rot="21600000">
            <a:off x="936168" y="337468"/>
            <a:ext cx="5150700" cy="457200"/>
          </a:xfrm>
          <a:prstGeom prst="rect">
            <a:avLst/>
          </a:prstGeom>
        </p:spPr>
        <p:txBody>
          <a:bodyPr lIns="0" tIns="50400" rIns="0" bIns="0" rtlCol="0" anchor="t"/>
          <a:lstStyle/>
          <a:p>
            <a:pPr algn="ctr">
              <a:lnSpc>
                <a:spcPts val="3600"/>
              </a:lnSpc>
            </a:pPr>
            <a:r>
              <a:rPr lang="en-US" sz="3600" b="1" i="1" spc="0">
                <a:solidFill>
                  <a:srgbClr val="000000">
                    <a:alpha val="100000"/>
                  </a:srgbClr>
                </a:solidFill>
                <a:latin typeface="Oleo Script"/>
              </a:rPr>
              <a:t>PROBLEM STATEMENT</a:t>
            </a:r>
            <a:r>
              <a:rPr lang="en-US" sz="3600" b="0" i="0" spc="0">
                <a:solidFill>
                  <a:srgbClr val="000000">
                    <a:alpha val="100000"/>
                  </a:srgbClr>
                </a:solidFill>
                <a:latin typeface="Oleo Script"/>
              </a:rP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495697" y="570706"/>
            <a:ext cx="3046413" cy="1701785"/>
            <a:chOff x="-495697" y="570706"/>
            <a:chExt cx="3046413" cy="1701785"/>
          </a:xfrm>
        </p:grpSpPr>
        <p:sp>
          <p:nvSpPr>
            <p:cNvPr id="4" name="Freeform 4"/>
            <p:cNvSpPr/>
            <p:nvPr/>
          </p:nvSpPr>
          <p:spPr>
            <a:xfrm>
              <a:off x="-495697" y="570706"/>
              <a:ext cx="3046413" cy="170178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7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-25003" y="5053013"/>
            <a:ext cx="9803606" cy="433388"/>
            <a:chOff x="-25003" y="5053013"/>
            <a:chExt cx="9803606" cy="433388"/>
          </a:xfrm>
        </p:grpSpPr>
        <p:sp>
          <p:nvSpPr>
            <p:cNvPr id="6" name="Freeform 6"/>
            <p:cNvSpPr/>
            <p:nvPr/>
          </p:nvSpPr>
          <p:spPr>
            <a:xfrm>
              <a:off x="-25003" y="5053013"/>
              <a:ext cx="9803606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21600000">
            <a:off x="4570809" y="481013"/>
            <a:ext cx="4707731" cy="5005388"/>
            <a:chOff x="4570809" y="481013"/>
            <a:chExt cx="4707731" cy="5005388"/>
          </a:xfrm>
        </p:grpSpPr>
        <p:sp>
          <p:nvSpPr>
            <p:cNvPr id="8" name="Freeform 8"/>
            <p:cNvSpPr/>
            <p:nvPr/>
          </p:nvSpPr>
          <p:spPr>
            <a:xfrm>
              <a:off x="4570809" y="481013"/>
              <a:ext cx="4707731" cy="5005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8269684" y="481013"/>
            <a:ext cx="1008856" cy="5005388"/>
            <a:chOff x="8269684" y="481013"/>
            <a:chExt cx="1008856" cy="5005388"/>
          </a:xfrm>
        </p:grpSpPr>
        <p:sp>
          <p:nvSpPr>
            <p:cNvPr id="10" name="Freeform 10"/>
            <p:cNvSpPr/>
            <p:nvPr/>
          </p:nvSpPr>
          <p:spPr>
            <a:xfrm>
              <a:off x="8269684" y="481013"/>
              <a:ext cx="1008856" cy="5005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79DF">
                <a:alpha val="1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4570809" y="481013"/>
            <a:ext cx="4707731" cy="290513"/>
            <a:chOff x="4570809" y="481013"/>
            <a:chExt cx="4707731" cy="290513"/>
          </a:xfrm>
        </p:grpSpPr>
        <p:sp>
          <p:nvSpPr>
            <p:cNvPr id="12" name="Freeform 12"/>
            <p:cNvSpPr/>
            <p:nvPr/>
          </p:nvSpPr>
          <p:spPr>
            <a:xfrm>
              <a:off x="4570809" y="481013"/>
              <a:ext cx="4707731" cy="29051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21600000">
            <a:off x="4855341" y="1014394"/>
            <a:ext cx="3848950" cy="36195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880"/>
              </a:lnSpc>
            </a:pPr>
            <a:r>
              <a:rPr lang="en-US" sz="2400" b="1" i="0" spc="0">
                <a:solidFill>
                  <a:srgbClr val="EC495E">
                    <a:alpha val="100000"/>
                  </a:srgbClr>
                </a:solidFill>
                <a:latin typeface="Mattone"/>
              </a:rPr>
              <a:t>Content</a:t>
            </a:r>
          </a:p>
        </p:txBody>
      </p:sp>
      <p:sp>
        <p:nvSpPr>
          <p:cNvPr id="15" name="TextBox 15"/>
          <p:cNvSpPr txBox="1"/>
          <p:nvPr/>
        </p:nvSpPr>
        <p:spPr>
          <a:xfrm rot="21600000">
            <a:off x="8490562" y="1607010"/>
            <a:ext cx="483450" cy="272415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3060"/>
              </a:lnSpc>
            </a:pPr>
            <a:r>
              <a:rPr lang="en-US" sz="1600" b="1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01</a:t>
            </a:r>
          </a:p>
          <a:p>
            <a:pPr algn="l">
              <a:lnSpc>
                <a:spcPts val="3060"/>
              </a:lnSpc>
            </a:pPr>
            <a:r>
              <a:rPr lang="en-US" sz="1600" b="1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02</a:t>
            </a:r>
          </a:p>
          <a:p>
            <a:pPr algn="l">
              <a:lnSpc>
                <a:spcPts val="3060"/>
              </a:lnSpc>
            </a:pPr>
            <a:r>
              <a:rPr lang="en-US" sz="1600" b="1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03</a:t>
            </a:r>
          </a:p>
          <a:p>
            <a:pPr algn="l">
              <a:lnSpc>
                <a:spcPts val="3060"/>
              </a:lnSpc>
            </a:pPr>
            <a:r>
              <a:rPr lang="en-US" sz="1600" b="1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04</a:t>
            </a:r>
          </a:p>
          <a:p>
            <a:pPr algn="l">
              <a:lnSpc>
                <a:spcPts val="3060"/>
              </a:lnSpc>
            </a:pPr>
            <a:r>
              <a:rPr lang="en-US" sz="1600" b="1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05</a:t>
            </a:r>
          </a:p>
          <a:p>
            <a:pPr algn="l">
              <a:lnSpc>
                <a:spcPts val="3060"/>
              </a:lnSpc>
            </a:pPr>
            <a:r>
              <a:rPr lang="en-US" sz="1600" b="1" i="0" spc="0" dirty="0" smtClean="0">
                <a:solidFill>
                  <a:srgbClr val="171D5F">
                    <a:alpha val="100000"/>
                  </a:srgbClr>
                </a:solidFill>
                <a:latin typeface="Khula"/>
              </a:rPr>
              <a:t>06</a:t>
            </a:r>
          </a:p>
          <a:p>
            <a:pPr algn="l">
              <a:lnSpc>
                <a:spcPts val="3060"/>
              </a:lnSpc>
            </a:pPr>
            <a:r>
              <a:rPr lang="en-US" sz="1600" b="1" dirty="0" smtClean="0">
                <a:solidFill>
                  <a:srgbClr val="171D5F">
                    <a:alpha val="100000"/>
                  </a:srgbClr>
                </a:solidFill>
                <a:latin typeface="Khula"/>
              </a:rPr>
              <a:t>07</a:t>
            </a:r>
            <a:endParaRPr lang="en-US" sz="1600" b="1" i="0" spc="0" dirty="0">
              <a:solidFill>
                <a:srgbClr val="171D5F">
                  <a:alpha val="100000"/>
                </a:srgbClr>
              </a:solidFill>
              <a:latin typeface="Khula"/>
            </a:endParaRPr>
          </a:p>
          <a:p>
            <a:pPr algn="l">
              <a:lnSpc>
                <a:spcPts val="3060"/>
              </a:lnSpc>
            </a:pPr>
            <a:endParaRPr lang="en-US" sz="1600" b="1" i="0" spc="0" dirty="0">
              <a:solidFill>
                <a:srgbClr val="171D5F">
                  <a:alpha val="100000"/>
                </a:srgbClr>
              </a:solidFill>
              <a:latin typeface="Khula"/>
            </a:endParaRPr>
          </a:p>
        </p:txBody>
      </p:sp>
      <p:sp>
        <p:nvSpPr>
          <p:cNvPr id="16" name="TextBox 16"/>
          <p:cNvSpPr txBox="1"/>
          <p:nvPr/>
        </p:nvSpPr>
        <p:spPr>
          <a:xfrm rot="21600000">
            <a:off x="5335560" y="1601769"/>
            <a:ext cx="3317138" cy="2724150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l">
              <a:lnSpc>
                <a:spcPts val="3060"/>
              </a:lnSpc>
            </a:pPr>
            <a:r>
              <a:rPr lang="en-US" sz="14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Meet the team</a:t>
            </a:r>
          </a:p>
          <a:p>
            <a:pPr algn="l">
              <a:lnSpc>
                <a:spcPts val="3060"/>
              </a:lnSpc>
            </a:pPr>
            <a:r>
              <a:rPr lang="en-US" sz="14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Introduction</a:t>
            </a:r>
          </a:p>
          <a:p>
            <a:pPr algn="l">
              <a:lnSpc>
                <a:spcPts val="3060"/>
              </a:lnSpc>
            </a:pPr>
            <a:r>
              <a:rPr lang="en-US" sz="1400" b="0" i="0" spc="0" dirty="0">
                <a:solidFill>
                  <a:srgbClr val="000000">
                    <a:alpha val="100000"/>
                  </a:srgbClr>
                </a:solidFill>
                <a:latin typeface="Khula"/>
              </a:rPr>
              <a:t>Implementation</a:t>
            </a:r>
          </a:p>
          <a:p>
            <a:pPr algn="l">
              <a:lnSpc>
                <a:spcPts val="3060"/>
              </a:lnSpc>
            </a:pPr>
            <a:r>
              <a:rPr lang="en-US" sz="1400" b="0" i="0" spc="0" dirty="0">
                <a:solidFill>
                  <a:srgbClr val="000000">
                    <a:alpha val="100000"/>
                  </a:srgbClr>
                </a:solidFill>
                <a:latin typeface="Khula"/>
              </a:rPr>
              <a:t>The Nucleus </a:t>
            </a:r>
            <a:r>
              <a:rPr lang="en-US" sz="1400" b="1" dirty="0"/>
              <a:t/>
            </a:r>
            <a:br>
              <a:rPr lang="en-US" sz="1400" b="1" dirty="0"/>
            </a:br>
            <a:r>
              <a:rPr lang="en-US" sz="1400" b="0" i="0" spc="0" dirty="0">
                <a:solidFill>
                  <a:srgbClr val="000000">
                    <a:alpha val="100000"/>
                  </a:srgbClr>
                </a:solidFill>
                <a:latin typeface="Khula"/>
              </a:rPr>
              <a:t>Application </a:t>
            </a:r>
            <a:r>
              <a:rPr lang="en-US" sz="1400" b="1" dirty="0"/>
              <a:t/>
            </a:r>
            <a:br>
              <a:rPr lang="en-US" sz="1400" b="1" dirty="0"/>
            </a:br>
            <a:r>
              <a:rPr lang="en-US" sz="1400" b="0" i="0" spc="0" dirty="0">
                <a:solidFill>
                  <a:srgbClr val="000000">
                    <a:alpha val="100000"/>
                  </a:srgbClr>
                </a:solidFill>
                <a:latin typeface="Khula"/>
              </a:rPr>
              <a:t>Group </a:t>
            </a:r>
            <a:r>
              <a:rPr lang="en-US" sz="1400" b="0" i="0" spc="0" dirty="0" smtClean="0">
                <a:solidFill>
                  <a:srgbClr val="000000">
                    <a:alpha val="100000"/>
                  </a:srgbClr>
                </a:solidFill>
                <a:latin typeface="Khula"/>
              </a:rPr>
              <a:t>Synthesis</a:t>
            </a:r>
          </a:p>
          <a:p>
            <a:pPr algn="l">
              <a:lnSpc>
                <a:spcPts val="3060"/>
              </a:lnSpc>
            </a:pPr>
            <a:r>
              <a:rPr lang="en-US" sz="1400" dirty="0" smtClean="0">
                <a:solidFill>
                  <a:srgbClr val="000000">
                    <a:alpha val="100000"/>
                  </a:srgbClr>
                </a:solidFill>
                <a:latin typeface="Khula"/>
              </a:rPr>
              <a:t>Our future scope </a:t>
            </a:r>
            <a:endParaRPr lang="en-US" sz="1400" b="0" i="0" spc="0" dirty="0">
              <a:solidFill>
                <a:srgbClr val="000000">
                  <a:alpha val="100000"/>
                </a:srgbClr>
              </a:solidFill>
              <a:latin typeface="Khula"/>
            </a:endParaRPr>
          </a:p>
          <a:p>
            <a:pPr algn="l">
              <a:lnSpc>
                <a:spcPts val="3060"/>
              </a:lnSpc>
            </a:pPr>
            <a:endParaRPr lang="en-US" sz="900" b="0" i="0" spc="0" dirty="0">
              <a:solidFill>
                <a:srgbClr val="000000">
                  <a:alpha val="100000"/>
                </a:srgbClr>
              </a:solidFill>
              <a:latin typeface="Khula"/>
            </a:endParaRPr>
          </a:p>
        </p:txBody>
      </p:sp>
      <p:grpSp>
        <p:nvGrpSpPr>
          <p:cNvPr id="18" name="Group 18"/>
          <p:cNvGrpSpPr/>
          <p:nvPr/>
        </p:nvGrpSpPr>
        <p:grpSpPr>
          <a:xfrm rot="21600000">
            <a:off x="4722813" y="575469"/>
            <a:ext cx="101600" cy="101600"/>
            <a:chOff x="4722813" y="575469"/>
            <a:chExt cx="101600" cy="101600"/>
          </a:xfrm>
        </p:grpSpPr>
        <p:sp>
          <p:nvSpPr>
            <p:cNvPr id="17" name="Freeform 17"/>
            <p:cNvSpPr/>
            <p:nvPr/>
          </p:nvSpPr>
          <p:spPr>
            <a:xfrm>
              <a:off x="4722813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rot="21600000">
            <a:off x="4876403" y="575469"/>
            <a:ext cx="101600" cy="101600"/>
            <a:chOff x="4876403" y="575469"/>
            <a:chExt cx="101600" cy="101600"/>
          </a:xfrm>
        </p:grpSpPr>
        <p:sp>
          <p:nvSpPr>
            <p:cNvPr id="19" name="Freeform 19"/>
            <p:cNvSpPr/>
            <p:nvPr/>
          </p:nvSpPr>
          <p:spPr>
            <a:xfrm>
              <a:off x="4876403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 rot="21600000">
            <a:off x="5029994" y="575469"/>
            <a:ext cx="101600" cy="101600"/>
            <a:chOff x="5029994" y="575469"/>
            <a:chExt cx="101600" cy="101600"/>
          </a:xfrm>
        </p:grpSpPr>
        <p:sp>
          <p:nvSpPr>
            <p:cNvPr id="21" name="Freeform 21"/>
            <p:cNvSpPr/>
            <p:nvPr/>
          </p:nvSpPr>
          <p:spPr>
            <a:xfrm>
              <a:off x="5029994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pic>
        <p:nvPicPr>
          <p:cNvPr id="23" name="Picture 2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0" y="308583"/>
            <a:ext cx="3969102" cy="4932476"/>
          </a:xfrm>
          <a:prstGeom prst="rect">
            <a:avLst/>
          </a:prstGeom>
        </p:spPr>
      </p:pic>
      <p:grpSp>
        <p:nvGrpSpPr>
          <p:cNvPr id="25" name="Group 25"/>
          <p:cNvGrpSpPr/>
          <p:nvPr/>
        </p:nvGrpSpPr>
        <p:grpSpPr>
          <a:xfrm rot="9000000">
            <a:off x="2140488" y="1931593"/>
            <a:ext cx="96762" cy="95250"/>
            <a:chOff x="2140488" y="1931593"/>
            <a:chExt cx="96762" cy="95250"/>
          </a:xfrm>
        </p:grpSpPr>
        <p:sp>
          <p:nvSpPr>
            <p:cNvPr id="24" name="Freeform 24"/>
            <p:cNvSpPr/>
            <p:nvPr/>
          </p:nvSpPr>
          <p:spPr>
            <a:xfrm>
              <a:off x="2140488" y="1931593"/>
              <a:ext cx="96762" cy="95250"/>
            </a:xfrm>
            <a:custGeom>
              <a:avLst/>
              <a:gdLst/>
              <a:ahLst/>
              <a:cxnLst/>
              <a:rect l="0" t="0" r="0" b="0"/>
              <a:pathLst>
                <a:path w="304803" h="300680">
                  <a:moveTo>
                    <a:pt x="251272" y="272833"/>
                  </a:moveTo>
                  <a:cubicBezTo>
                    <a:pt x="196055" y="320382"/>
                    <a:pt x="129114" y="302018"/>
                    <a:pt x="104234" y="255488"/>
                  </a:cubicBezTo>
                  <a:cubicBezTo>
                    <a:pt x="83508" y="216721"/>
                    <a:pt x="103901" y="192185"/>
                    <a:pt x="40455" y="165277"/>
                  </a:cubicBezTo>
                  <a:cubicBezTo>
                    <a:pt x="-38069" y="131987"/>
                    <a:pt x="16738" y="60483"/>
                    <a:pt x="46389" y="34946"/>
                  </a:cubicBezTo>
                  <a:cubicBezTo>
                    <a:pt x="101606" y="-12603"/>
                    <a:pt x="214858" y="-19851"/>
                    <a:pt x="277008" y="65521"/>
                  </a:cubicBezTo>
                  <a:cubicBezTo>
                    <a:pt x="325500" y="132120"/>
                    <a:pt x="306488" y="225284"/>
                    <a:pt x="251272" y="272833"/>
                  </a:cubicBez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27" name="Group 27"/>
          <p:cNvGrpSpPr/>
          <p:nvPr/>
        </p:nvGrpSpPr>
        <p:grpSpPr>
          <a:xfrm rot="9000000" flipH="1">
            <a:off x="8419126" y="4040350"/>
            <a:ext cx="1906832" cy="953416"/>
            <a:chOff x="8419126" y="4040350"/>
            <a:chExt cx="1906832" cy="953416"/>
          </a:xfrm>
        </p:grpSpPr>
        <p:sp>
          <p:nvSpPr>
            <p:cNvPr id="26" name="Freeform 26"/>
            <p:cNvSpPr/>
            <p:nvPr/>
          </p:nvSpPr>
          <p:spPr>
            <a:xfrm>
              <a:off x="8419126" y="4040350"/>
              <a:ext cx="1906832" cy="953416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 rot="21600000">
            <a:off x="9049913" y="3559156"/>
            <a:ext cx="421481" cy="421481"/>
            <a:chOff x="9049913" y="3559156"/>
            <a:chExt cx="421481" cy="421481"/>
          </a:xfrm>
        </p:grpSpPr>
        <p:sp>
          <p:nvSpPr>
            <p:cNvPr id="28" name="Freeform 28"/>
            <p:cNvSpPr/>
            <p:nvPr/>
          </p:nvSpPr>
          <p:spPr>
            <a:xfrm>
              <a:off x="9049913" y="3559156"/>
              <a:ext cx="421481" cy="42148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4689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38541" y="2831623"/>
            <a:ext cx="9922669" cy="2695575"/>
            <a:chOff x="-84534" y="2790825"/>
            <a:chExt cx="9922669" cy="2695575"/>
          </a:xfrm>
        </p:grpSpPr>
        <p:sp>
          <p:nvSpPr>
            <p:cNvPr id="4" name="Freeform 4"/>
            <p:cNvSpPr/>
            <p:nvPr/>
          </p:nvSpPr>
          <p:spPr>
            <a:xfrm>
              <a:off x="-84534" y="2790825"/>
              <a:ext cx="9922669" cy="26955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12600000">
            <a:off x="7280247" y="1462088"/>
            <a:ext cx="2490787" cy="1245394"/>
            <a:chOff x="7280247" y="1462088"/>
            <a:chExt cx="2490787" cy="1245394"/>
          </a:xfrm>
        </p:grpSpPr>
        <p:sp>
          <p:nvSpPr>
            <p:cNvPr id="6" name="Freeform 6"/>
            <p:cNvSpPr/>
            <p:nvPr/>
          </p:nvSpPr>
          <p:spPr>
            <a:xfrm>
              <a:off x="7280247" y="1462088"/>
              <a:ext cx="2490787" cy="1245394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12600000">
            <a:off x="8007455" y="-335352"/>
            <a:ext cx="1446915" cy="723457"/>
            <a:chOff x="8007455" y="-335352"/>
            <a:chExt cx="1446915" cy="723457"/>
          </a:xfrm>
        </p:grpSpPr>
        <p:sp>
          <p:nvSpPr>
            <p:cNvPr id="8" name="Freeform 8"/>
            <p:cNvSpPr/>
            <p:nvPr/>
          </p:nvSpPr>
          <p:spPr>
            <a:xfrm>
              <a:off x="8007455" y="-335352"/>
              <a:ext cx="1446915" cy="723457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0700000">
            <a:off x="8385175" y="629444"/>
            <a:ext cx="1905000" cy="952500"/>
            <a:chOff x="8385175" y="629444"/>
            <a:chExt cx="1905000" cy="952500"/>
          </a:xfrm>
        </p:grpSpPr>
        <p:sp>
          <p:nvSpPr>
            <p:cNvPr id="10" name="Freeform 10"/>
            <p:cNvSpPr/>
            <p:nvPr/>
          </p:nvSpPr>
          <p:spPr>
            <a:xfrm>
              <a:off x="8385175" y="629444"/>
              <a:ext cx="1905000" cy="952500"/>
            </a:xfrm>
            <a:custGeom>
              <a:avLst/>
              <a:gdLst/>
              <a:ahLst/>
              <a:cxnLst/>
              <a:rect l="0" t="0" r="0" b="0"/>
              <a:pathLst>
                <a:path w="304800" h="152381">
                  <a:moveTo>
                    <a:pt x="152390" y="152381"/>
                  </a:moveTo>
                  <a:cubicBezTo>
                    <a:pt x="68361" y="152381"/>
                    <a:pt x="0" y="84030"/>
                    <a:pt x="0" y="0"/>
                  </a:cubicBezTo>
                  <a:lnTo>
                    <a:pt x="49644" y="0"/>
                  </a:lnTo>
                  <a:cubicBezTo>
                    <a:pt x="49644" y="56655"/>
                    <a:pt x="95726" y="102718"/>
                    <a:pt x="152390" y="102718"/>
                  </a:cubicBezTo>
                  <a:cubicBezTo>
                    <a:pt x="209055" y="102718"/>
                    <a:pt x="255137" y="56655"/>
                    <a:pt x="255137" y="0"/>
                  </a:cubicBezTo>
                  <a:lnTo>
                    <a:pt x="304800" y="0"/>
                  </a:lnTo>
                  <a:cubicBezTo>
                    <a:pt x="304800" y="84030"/>
                    <a:pt x="236420" y="152381"/>
                    <a:pt x="152390" y="152381"/>
                  </a:cubicBez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 rot="21600000">
            <a:off x="8506988" y="415906"/>
            <a:ext cx="421481" cy="421481"/>
            <a:chOff x="8506988" y="415906"/>
            <a:chExt cx="421481" cy="421481"/>
          </a:xfrm>
        </p:grpSpPr>
        <p:sp>
          <p:nvSpPr>
            <p:cNvPr id="12" name="Freeform 12"/>
            <p:cNvSpPr/>
            <p:nvPr/>
          </p:nvSpPr>
          <p:spPr>
            <a:xfrm>
              <a:off x="8506988" y="415906"/>
              <a:ext cx="421481" cy="42148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sp>
        <p:nvSpPr>
          <p:cNvPr id="14" name="TextBox 14"/>
          <p:cNvSpPr txBox="1"/>
          <p:nvPr/>
        </p:nvSpPr>
        <p:spPr>
          <a:xfrm rot="21600000">
            <a:off x="477810" y="473056"/>
            <a:ext cx="4523638" cy="36195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880"/>
              </a:lnSpc>
            </a:pPr>
            <a:r>
              <a:rPr lang="en-US" sz="2400" b="1" i="0" spc="0">
                <a:solidFill>
                  <a:srgbClr val="171D5F">
                    <a:alpha val="100000"/>
                  </a:srgbClr>
                </a:solidFill>
                <a:latin typeface="Mattone"/>
              </a:rPr>
              <a:t>Meet the team</a:t>
            </a:r>
          </a:p>
        </p:txBody>
      </p:sp>
      <p:sp>
        <p:nvSpPr>
          <p:cNvPr id="15" name="TextBox 15"/>
          <p:cNvSpPr txBox="1"/>
          <p:nvPr/>
        </p:nvSpPr>
        <p:spPr>
          <a:xfrm rot="21600000">
            <a:off x="3597253" y="3484464"/>
            <a:ext cx="1689950" cy="7239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ctr">
              <a:lnSpc>
                <a:spcPts val="1890"/>
              </a:lnSpc>
            </a:pPr>
            <a:r>
              <a:rPr lang="en-US" sz="1350" b="1" i="1" spc="0" dirty="0" smtClean="0">
                <a:solidFill>
                  <a:srgbClr val="171D5F">
                    <a:alpha val="100000"/>
                  </a:srgbClr>
                </a:solidFill>
                <a:latin typeface="Khula"/>
              </a:rPr>
              <a:t>     SHUBHARANSHU           CHOWDHURY </a:t>
            </a:r>
            <a:endParaRPr lang="en-US" sz="1350" b="1" i="1" spc="0" dirty="0">
              <a:solidFill>
                <a:srgbClr val="171D5F">
                  <a:alpha val="100000"/>
                </a:srgbClr>
              </a:solidFill>
              <a:latin typeface="Khula"/>
            </a:endParaRPr>
          </a:p>
          <a:p>
            <a:pPr algn="ctr">
              <a:lnSpc>
                <a:spcPts val="1890"/>
              </a:lnSpc>
            </a:pPr>
            <a:endParaRPr lang="en-US" sz="1350" b="1" i="0" spc="0" dirty="0">
              <a:solidFill>
                <a:srgbClr val="171D5F">
                  <a:alpha val="100000"/>
                </a:srgbClr>
              </a:solidFill>
              <a:latin typeface="Khula"/>
            </a:endParaRPr>
          </a:p>
        </p:txBody>
      </p:sp>
      <p:sp>
        <p:nvSpPr>
          <p:cNvPr id="16" name="TextBox 16"/>
          <p:cNvSpPr txBox="1"/>
          <p:nvPr/>
        </p:nvSpPr>
        <p:spPr>
          <a:xfrm rot="21600000">
            <a:off x="6290774" y="3571151"/>
            <a:ext cx="1689950" cy="238125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ctr">
              <a:lnSpc>
                <a:spcPts val="1890"/>
              </a:lnSpc>
            </a:pPr>
            <a:r>
              <a:rPr lang="en-US" sz="1350" b="1" i="1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SOMYA PRAKASH</a:t>
            </a:r>
          </a:p>
        </p:txBody>
      </p:sp>
      <p:grpSp>
        <p:nvGrpSpPr>
          <p:cNvPr id="18" name="Group 18"/>
          <p:cNvGrpSpPr/>
          <p:nvPr/>
        </p:nvGrpSpPr>
        <p:grpSpPr>
          <a:xfrm rot="21600000">
            <a:off x="-96441" y="5053013"/>
            <a:ext cx="9946481" cy="433388"/>
            <a:chOff x="-96441" y="5053013"/>
            <a:chExt cx="9946481" cy="433388"/>
          </a:xfrm>
        </p:grpSpPr>
        <p:sp>
          <p:nvSpPr>
            <p:cNvPr id="17" name="Freeform 17"/>
            <p:cNvSpPr/>
            <p:nvPr/>
          </p:nvSpPr>
          <p:spPr>
            <a:xfrm>
              <a:off x="-96441" y="5053013"/>
              <a:ext cx="9946481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766076" y="1964194"/>
            <a:ext cx="1362018" cy="1514475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6435661" y="2046647"/>
            <a:ext cx="1400175" cy="1400175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>
            <a:fillRect/>
          </a:stretch>
        </p:blipFill>
        <p:spPr>
          <a:xfrm rot="21600000">
            <a:off x="3779709" y="2056598"/>
            <a:ext cx="1476375" cy="1362075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 rot="21600000">
            <a:off x="698590" y="3604489"/>
            <a:ext cx="1369275" cy="17145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ctr">
              <a:lnSpc>
                <a:spcPts val="1350"/>
              </a:lnSpc>
            </a:pPr>
            <a:r>
              <a:rPr lang="en-US" sz="1350" b="1" i="1" spc="0" dirty="0">
                <a:solidFill>
                  <a:srgbClr val="000000">
                    <a:alpha val="100000"/>
                  </a:srgbClr>
                </a:solidFill>
                <a:latin typeface="Open Sans"/>
              </a:rPr>
              <a:t>HANS UPADHYAY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7805340" y="1189831"/>
            <a:ext cx="3480594" cy="4249723"/>
            <a:chOff x="7805340" y="1189831"/>
            <a:chExt cx="3480594" cy="4249723"/>
          </a:xfrm>
        </p:grpSpPr>
        <p:sp>
          <p:nvSpPr>
            <p:cNvPr id="4" name="Freeform 4"/>
            <p:cNvSpPr/>
            <p:nvPr/>
          </p:nvSpPr>
          <p:spPr>
            <a:xfrm>
              <a:off x="7805340" y="1189831"/>
              <a:ext cx="3480594" cy="424972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21600000">
            <a:off x="-25003" y="5053013"/>
            <a:ext cx="9803606" cy="433388"/>
            <a:chOff x="-25003" y="5053013"/>
            <a:chExt cx="9803606" cy="433388"/>
          </a:xfrm>
        </p:grpSpPr>
        <p:sp>
          <p:nvSpPr>
            <p:cNvPr id="6" name="Freeform 6"/>
            <p:cNvSpPr/>
            <p:nvPr/>
          </p:nvSpPr>
          <p:spPr>
            <a:xfrm>
              <a:off x="-25003" y="5053013"/>
              <a:ext cx="9803606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21600000">
            <a:off x="475853" y="488828"/>
            <a:ext cx="5564188" cy="5005388"/>
            <a:chOff x="475853" y="481013"/>
            <a:chExt cx="5564188" cy="5005388"/>
          </a:xfrm>
        </p:grpSpPr>
        <p:sp>
          <p:nvSpPr>
            <p:cNvPr id="8" name="Freeform 8"/>
            <p:cNvSpPr/>
            <p:nvPr/>
          </p:nvSpPr>
          <p:spPr>
            <a:xfrm>
              <a:off x="475853" y="481013"/>
              <a:ext cx="5564188" cy="5005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5031184" y="481013"/>
            <a:ext cx="1008856" cy="5005388"/>
            <a:chOff x="5031184" y="481013"/>
            <a:chExt cx="1008856" cy="5005388"/>
          </a:xfrm>
        </p:grpSpPr>
        <p:sp>
          <p:nvSpPr>
            <p:cNvPr id="10" name="Freeform 10"/>
            <p:cNvSpPr/>
            <p:nvPr/>
          </p:nvSpPr>
          <p:spPr>
            <a:xfrm>
              <a:off x="5031184" y="481013"/>
              <a:ext cx="1008856" cy="5005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79DF">
                <a:alpha val="10000"/>
              </a:srgbClr>
            </a:solidFill>
          </p:spPr>
        </p:sp>
      </p:grpSp>
      <p:sp>
        <p:nvSpPr>
          <p:cNvPr id="12" name="TextBox 12"/>
          <p:cNvSpPr txBox="1"/>
          <p:nvPr/>
        </p:nvSpPr>
        <p:spPr>
          <a:xfrm rot="21600000">
            <a:off x="743716" y="1609706"/>
            <a:ext cx="3880700" cy="38862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550"/>
              </a:lnSpc>
            </a:pPr>
            <a:r>
              <a:rPr lang="en-US" sz="1500" b="0" i="0" spc="0" dirty="0" smtClean="0">
                <a:solidFill>
                  <a:srgbClr val="171D5F">
                    <a:alpha val="100000"/>
                  </a:srgbClr>
                </a:solidFill>
                <a:latin typeface="Bahnschrift SemiBold" panose="020B0502040204020203" pitchFamily="34" charset="0"/>
              </a:rPr>
              <a:t>1</a:t>
            </a: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Bahnschrift SemiBold" panose="020B0502040204020203" pitchFamily="34" charset="0"/>
              </a:rPr>
              <a:t>. The website will be able to keep   Information of students who have cleared 10th, 12th, graduate, post graduate, and doctorate degrees will be captured through our website.</a:t>
            </a:r>
          </a:p>
          <a:p>
            <a:pPr algn="l">
              <a:lnSpc>
                <a:spcPts val="2550"/>
              </a:lnSpc>
            </a:pP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Bahnschrift SemiBold" panose="020B0502040204020203" pitchFamily="34" charset="0"/>
              </a:rPr>
              <a:t>2.   It will be a Single, bi-lingual platform for the alumni to register and facilitate interaction among the alumni as well as with their alma mater.</a:t>
            </a:r>
          </a:p>
        </p:txBody>
      </p:sp>
      <p:sp>
        <p:nvSpPr>
          <p:cNvPr id="13" name="TextBox 13"/>
          <p:cNvSpPr txBox="1"/>
          <p:nvPr/>
        </p:nvSpPr>
        <p:spPr>
          <a:xfrm rot="21600000">
            <a:off x="739747" y="1014394"/>
            <a:ext cx="2701981" cy="36195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880"/>
              </a:lnSpc>
            </a:pPr>
            <a:r>
              <a:rPr lang="en-US" sz="2400" b="1" i="0" spc="0">
                <a:solidFill>
                  <a:srgbClr val="9279DF">
                    <a:alpha val="100000"/>
                  </a:srgbClr>
                </a:solidFill>
                <a:latin typeface="Mattone"/>
              </a:rPr>
              <a:t>Introduction</a:t>
            </a:r>
          </a:p>
        </p:txBody>
      </p:sp>
      <p:grpSp>
        <p:nvGrpSpPr>
          <p:cNvPr id="15" name="Group 15"/>
          <p:cNvGrpSpPr/>
          <p:nvPr/>
        </p:nvGrpSpPr>
        <p:grpSpPr>
          <a:xfrm rot="21600000">
            <a:off x="475059" y="481013"/>
            <a:ext cx="5564981" cy="290513"/>
            <a:chOff x="475059" y="481013"/>
            <a:chExt cx="5564981" cy="290513"/>
          </a:xfrm>
        </p:grpSpPr>
        <p:sp>
          <p:nvSpPr>
            <p:cNvPr id="14" name="Freeform 14"/>
            <p:cNvSpPr/>
            <p:nvPr/>
          </p:nvSpPr>
          <p:spPr>
            <a:xfrm>
              <a:off x="475059" y="481013"/>
              <a:ext cx="5564981" cy="29051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  <p:grpSp>
        <p:nvGrpSpPr>
          <p:cNvPr id="17" name="Group 17"/>
          <p:cNvGrpSpPr/>
          <p:nvPr/>
        </p:nvGrpSpPr>
        <p:grpSpPr>
          <a:xfrm rot="21600000">
            <a:off x="627063" y="575469"/>
            <a:ext cx="101600" cy="101600"/>
            <a:chOff x="627063" y="575469"/>
            <a:chExt cx="101600" cy="101600"/>
          </a:xfrm>
        </p:grpSpPr>
        <p:sp>
          <p:nvSpPr>
            <p:cNvPr id="16" name="Freeform 16"/>
            <p:cNvSpPr/>
            <p:nvPr/>
          </p:nvSpPr>
          <p:spPr>
            <a:xfrm>
              <a:off x="627063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780653" y="575469"/>
            <a:ext cx="101600" cy="101600"/>
            <a:chOff x="780653" y="575469"/>
            <a:chExt cx="101600" cy="101600"/>
          </a:xfrm>
        </p:grpSpPr>
        <p:sp>
          <p:nvSpPr>
            <p:cNvPr id="18" name="Freeform 18"/>
            <p:cNvSpPr/>
            <p:nvPr/>
          </p:nvSpPr>
          <p:spPr>
            <a:xfrm>
              <a:off x="780653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21" name="Group 21"/>
          <p:cNvGrpSpPr/>
          <p:nvPr/>
        </p:nvGrpSpPr>
        <p:grpSpPr>
          <a:xfrm rot="21600000">
            <a:off x="934244" y="575469"/>
            <a:ext cx="101600" cy="101600"/>
            <a:chOff x="934244" y="575469"/>
            <a:chExt cx="101600" cy="101600"/>
          </a:xfrm>
        </p:grpSpPr>
        <p:sp>
          <p:nvSpPr>
            <p:cNvPr id="20" name="Freeform 20"/>
            <p:cNvSpPr/>
            <p:nvPr/>
          </p:nvSpPr>
          <p:spPr>
            <a:xfrm>
              <a:off x="934244" y="575469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5090031" y="906636"/>
            <a:ext cx="4772575" cy="4735289"/>
          </a:xfrm>
          <a:prstGeom prst="rect">
            <a:avLst/>
          </a:prstGeom>
        </p:spPr>
      </p:pic>
      <p:grpSp>
        <p:nvGrpSpPr>
          <p:cNvPr id="24" name="Group 24"/>
          <p:cNvGrpSpPr/>
          <p:nvPr/>
        </p:nvGrpSpPr>
        <p:grpSpPr>
          <a:xfrm rot="10800000">
            <a:off x="8530403" y="-57944"/>
            <a:ext cx="2490787" cy="1245394"/>
            <a:chOff x="8530403" y="-57944"/>
            <a:chExt cx="2490787" cy="1245394"/>
          </a:xfrm>
        </p:grpSpPr>
        <p:sp>
          <p:nvSpPr>
            <p:cNvPr id="23" name="Freeform 23"/>
            <p:cNvSpPr/>
            <p:nvPr/>
          </p:nvSpPr>
          <p:spPr>
            <a:xfrm>
              <a:off x="8530403" y="-57944"/>
              <a:ext cx="2490787" cy="1245394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 rot="21600000">
            <a:off x="8710883" y="1604944"/>
            <a:ext cx="1164216" cy="773113"/>
            <a:chOff x="8710883" y="1604944"/>
            <a:chExt cx="1164216" cy="773113"/>
          </a:xfrm>
        </p:grpSpPr>
        <p:sp>
          <p:nvSpPr>
            <p:cNvPr id="25" name="Freeform 25"/>
            <p:cNvSpPr/>
            <p:nvPr/>
          </p:nvSpPr>
          <p:spPr>
            <a:xfrm>
              <a:off x="8710883" y="1604944"/>
              <a:ext cx="1164216" cy="773113"/>
            </a:xfrm>
            <a:custGeom>
              <a:avLst/>
              <a:gdLst/>
              <a:ahLst/>
              <a:cxnLst/>
              <a:rect l="0" t="0" r="0" b="0"/>
              <a:pathLst>
                <a:path w="304800" h="202344">
                  <a:moveTo>
                    <a:pt x="6318" y="14987"/>
                  </a:moveTo>
                  <a:cubicBezTo>
                    <a:pt x="5090" y="14987"/>
                    <a:pt x="3994" y="14272"/>
                    <a:pt x="3480" y="13110"/>
                  </a:cubicBezTo>
                  <a:cubicBezTo>
                    <a:pt x="2318" y="10339"/>
                    <a:pt x="1223" y="7434"/>
                    <a:pt x="184" y="4395"/>
                  </a:cubicBezTo>
                  <a:cubicBezTo>
                    <a:pt x="-397" y="2776"/>
                    <a:pt x="441" y="1033"/>
                    <a:pt x="2061" y="518"/>
                  </a:cubicBezTo>
                  <a:cubicBezTo>
                    <a:pt x="3680" y="-63"/>
                    <a:pt x="5423" y="776"/>
                    <a:pt x="5937" y="2395"/>
                  </a:cubicBezTo>
                  <a:cubicBezTo>
                    <a:pt x="6966" y="5367"/>
                    <a:pt x="8004" y="8148"/>
                    <a:pt x="9166" y="10796"/>
                  </a:cubicBezTo>
                  <a:cubicBezTo>
                    <a:pt x="9814" y="12348"/>
                    <a:pt x="9033" y="14158"/>
                    <a:pt x="7490" y="14796"/>
                  </a:cubicBezTo>
                  <a:cubicBezTo>
                    <a:pt x="7099" y="14930"/>
                    <a:pt x="6709" y="14987"/>
                    <a:pt x="6318" y="14987"/>
                  </a:cubicBezTo>
                  <a:close/>
                  <a:moveTo>
                    <a:pt x="210268" y="202344"/>
                  </a:moveTo>
                  <a:lnTo>
                    <a:pt x="210268" y="202344"/>
                  </a:lnTo>
                  <a:cubicBezTo>
                    <a:pt x="203743" y="202277"/>
                    <a:pt x="197285" y="201439"/>
                    <a:pt x="190961" y="200019"/>
                  </a:cubicBezTo>
                  <a:cubicBezTo>
                    <a:pt x="189341" y="199629"/>
                    <a:pt x="188313" y="198019"/>
                    <a:pt x="188703" y="196343"/>
                  </a:cubicBezTo>
                  <a:cubicBezTo>
                    <a:pt x="189094" y="194724"/>
                    <a:pt x="190703" y="193695"/>
                    <a:pt x="192380" y="194085"/>
                  </a:cubicBezTo>
                  <a:cubicBezTo>
                    <a:pt x="198257" y="195438"/>
                    <a:pt x="204267" y="196219"/>
                    <a:pt x="210334" y="196286"/>
                  </a:cubicBezTo>
                  <a:cubicBezTo>
                    <a:pt x="212011" y="196286"/>
                    <a:pt x="213373" y="197705"/>
                    <a:pt x="213373" y="199381"/>
                  </a:cubicBezTo>
                  <a:cubicBezTo>
                    <a:pt x="213306" y="200982"/>
                    <a:pt x="211954" y="202344"/>
                    <a:pt x="210268" y="202344"/>
                  </a:cubicBezTo>
                  <a:close/>
                  <a:moveTo>
                    <a:pt x="228937" y="200658"/>
                  </a:moveTo>
                  <a:cubicBezTo>
                    <a:pt x="227517" y="200658"/>
                    <a:pt x="226222" y="199629"/>
                    <a:pt x="225965" y="198200"/>
                  </a:cubicBezTo>
                  <a:cubicBezTo>
                    <a:pt x="225641" y="196524"/>
                    <a:pt x="226736" y="194971"/>
                    <a:pt x="228422" y="194647"/>
                  </a:cubicBezTo>
                  <a:cubicBezTo>
                    <a:pt x="234166" y="193552"/>
                    <a:pt x="240043" y="191809"/>
                    <a:pt x="245920" y="189609"/>
                  </a:cubicBezTo>
                  <a:cubicBezTo>
                    <a:pt x="247539" y="189028"/>
                    <a:pt x="249282" y="189799"/>
                    <a:pt x="249863" y="191352"/>
                  </a:cubicBezTo>
                  <a:cubicBezTo>
                    <a:pt x="250444" y="192904"/>
                    <a:pt x="249673" y="194714"/>
                    <a:pt x="248120" y="195295"/>
                  </a:cubicBezTo>
                  <a:cubicBezTo>
                    <a:pt x="241919" y="197686"/>
                    <a:pt x="235718" y="199496"/>
                    <a:pt x="229584" y="200658"/>
                  </a:cubicBezTo>
                  <a:cubicBezTo>
                    <a:pt x="229318" y="200658"/>
                    <a:pt x="229194" y="200658"/>
                    <a:pt x="228937" y="200658"/>
                  </a:cubicBezTo>
                  <a:close/>
                  <a:moveTo>
                    <a:pt x="174044" y="193943"/>
                  </a:moveTo>
                  <a:cubicBezTo>
                    <a:pt x="173596" y="193943"/>
                    <a:pt x="173206" y="193876"/>
                    <a:pt x="172749" y="193685"/>
                  </a:cubicBezTo>
                  <a:cubicBezTo>
                    <a:pt x="167062" y="191037"/>
                    <a:pt x="161443" y="187808"/>
                    <a:pt x="156023" y="183998"/>
                  </a:cubicBezTo>
                  <a:cubicBezTo>
                    <a:pt x="154670" y="183027"/>
                    <a:pt x="154280" y="181160"/>
                    <a:pt x="155251" y="179741"/>
                  </a:cubicBezTo>
                  <a:cubicBezTo>
                    <a:pt x="156223" y="178388"/>
                    <a:pt x="158090" y="177998"/>
                    <a:pt x="159509" y="178969"/>
                  </a:cubicBezTo>
                  <a:cubicBezTo>
                    <a:pt x="164614" y="182522"/>
                    <a:pt x="169910" y="185618"/>
                    <a:pt x="175263" y="188075"/>
                  </a:cubicBezTo>
                  <a:cubicBezTo>
                    <a:pt x="176816" y="188790"/>
                    <a:pt x="177464" y="190590"/>
                    <a:pt x="176749" y="192142"/>
                  </a:cubicBezTo>
                  <a:cubicBezTo>
                    <a:pt x="176302" y="193295"/>
                    <a:pt x="175206" y="193943"/>
                    <a:pt x="174044" y="193943"/>
                  </a:cubicBezTo>
                  <a:close/>
                  <a:moveTo>
                    <a:pt x="263998" y="187418"/>
                  </a:moveTo>
                  <a:cubicBezTo>
                    <a:pt x="262903" y="187418"/>
                    <a:pt x="261865" y="186837"/>
                    <a:pt x="261350" y="185865"/>
                  </a:cubicBezTo>
                  <a:cubicBezTo>
                    <a:pt x="260512" y="184379"/>
                    <a:pt x="261093" y="182503"/>
                    <a:pt x="262512" y="181731"/>
                  </a:cubicBezTo>
                  <a:cubicBezTo>
                    <a:pt x="267675" y="178893"/>
                    <a:pt x="272914" y="175531"/>
                    <a:pt x="278076" y="171854"/>
                  </a:cubicBezTo>
                  <a:cubicBezTo>
                    <a:pt x="279429" y="170883"/>
                    <a:pt x="281372" y="171206"/>
                    <a:pt x="282334" y="172568"/>
                  </a:cubicBezTo>
                  <a:cubicBezTo>
                    <a:pt x="283305" y="173921"/>
                    <a:pt x="282982" y="175864"/>
                    <a:pt x="281619" y="176826"/>
                  </a:cubicBezTo>
                  <a:cubicBezTo>
                    <a:pt x="276257" y="180636"/>
                    <a:pt x="270837" y="184122"/>
                    <a:pt x="265475" y="187094"/>
                  </a:cubicBezTo>
                  <a:cubicBezTo>
                    <a:pt x="264970" y="187294"/>
                    <a:pt x="264522" y="187418"/>
                    <a:pt x="263998" y="187418"/>
                  </a:cubicBezTo>
                  <a:close/>
                  <a:moveTo>
                    <a:pt x="143297" y="172635"/>
                  </a:moveTo>
                  <a:cubicBezTo>
                    <a:pt x="142526" y="172635"/>
                    <a:pt x="141812" y="172378"/>
                    <a:pt x="141230" y="171797"/>
                  </a:cubicBezTo>
                  <a:cubicBezTo>
                    <a:pt x="136773" y="167596"/>
                    <a:pt x="132315" y="162882"/>
                    <a:pt x="128124" y="157843"/>
                  </a:cubicBezTo>
                  <a:cubicBezTo>
                    <a:pt x="127029" y="156547"/>
                    <a:pt x="127219" y="154614"/>
                    <a:pt x="128515" y="153518"/>
                  </a:cubicBezTo>
                  <a:cubicBezTo>
                    <a:pt x="129810" y="152423"/>
                    <a:pt x="131744" y="152614"/>
                    <a:pt x="132839" y="153909"/>
                  </a:cubicBezTo>
                  <a:cubicBezTo>
                    <a:pt x="136906" y="158757"/>
                    <a:pt x="141173" y="163272"/>
                    <a:pt x="145431" y="167339"/>
                  </a:cubicBezTo>
                  <a:cubicBezTo>
                    <a:pt x="146660" y="168501"/>
                    <a:pt x="146726" y="170435"/>
                    <a:pt x="145564" y="171664"/>
                  </a:cubicBezTo>
                  <a:cubicBezTo>
                    <a:pt x="144917" y="172311"/>
                    <a:pt x="144078" y="172635"/>
                    <a:pt x="143297" y="172635"/>
                  </a:cubicBezTo>
                  <a:close/>
                  <a:moveTo>
                    <a:pt x="119142" y="143898"/>
                  </a:moveTo>
                  <a:cubicBezTo>
                    <a:pt x="118170" y="143898"/>
                    <a:pt x="117208" y="143451"/>
                    <a:pt x="116627" y="142546"/>
                  </a:cubicBezTo>
                  <a:cubicBezTo>
                    <a:pt x="113141" y="137383"/>
                    <a:pt x="109779" y="131887"/>
                    <a:pt x="106617" y="126267"/>
                  </a:cubicBezTo>
                  <a:cubicBezTo>
                    <a:pt x="105778" y="124782"/>
                    <a:pt x="106293" y="122905"/>
                    <a:pt x="107779" y="122134"/>
                  </a:cubicBezTo>
                  <a:cubicBezTo>
                    <a:pt x="109265" y="121295"/>
                    <a:pt x="111141" y="121810"/>
                    <a:pt x="111913" y="123296"/>
                  </a:cubicBezTo>
                  <a:cubicBezTo>
                    <a:pt x="114951" y="128782"/>
                    <a:pt x="118237" y="134078"/>
                    <a:pt x="121599" y="139117"/>
                  </a:cubicBezTo>
                  <a:cubicBezTo>
                    <a:pt x="122571" y="140536"/>
                    <a:pt x="122180" y="142412"/>
                    <a:pt x="120761" y="143374"/>
                  </a:cubicBezTo>
                  <a:cubicBezTo>
                    <a:pt x="120304" y="143765"/>
                    <a:pt x="119723" y="143898"/>
                    <a:pt x="119142" y="143898"/>
                  </a:cubicBezTo>
                  <a:close/>
                  <a:moveTo>
                    <a:pt x="100806" y="111151"/>
                  </a:moveTo>
                  <a:cubicBezTo>
                    <a:pt x="99644" y="111151"/>
                    <a:pt x="98549" y="110504"/>
                    <a:pt x="98025" y="109341"/>
                  </a:cubicBezTo>
                  <a:cubicBezTo>
                    <a:pt x="95377" y="103598"/>
                    <a:pt x="92920" y="97654"/>
                    <a:pt x="90796" y="91777"/>
                  </a:cubicBezTo>
                  <a:cubicBezTo>
                    <a:pt x="90215" y="90225"/>
                    <a:pt x="91053" y="88415"/>
                    <a:pt x="92605" y="87834"/>
                  </a:cubicBezTo>
                  <a:cubicBezTo>
                    <a:pt x="94158" y="87253"/>
                    <a:pt x="95968" y="88025"/>
                    <a:pt x="96549" y="89644"/>
                  </a:cubicBezTo>
                  <a:cubicBezTo>
                    <a:pt x="98682" y="95387"/>
                    <a:pt x="101073" y="101207"/>
                    <a:pt x="103654" y="106827"/>
                  </a:cubicBezTo>
                  <a:cubicBezTo>
                    <a:pt x="104369" y="108379"/>
                    <a:pt x="103654" y="110189"/>
                    <a:pt x="102168" y="110894"/>
                  </a:cubicBezTo>
                  <a:cubicBezTo>
                    <a:pt x="101645" y="111018"/>
                    <a:pt x="101254" y="111151"/>
                    <a:pt x="100806" y="111151"/>
                  </a:cubicBezTo>
                  <a:close/>
                  <a:moveTo>
                    <a:pt x="87824" y="75823"/>
                  </a:moveTo>
                  <a:cubicBezTo>
                    <a:pt x="86471" y="75823"/>
                    <a:pt x="85243" y="74918"/>
                    <a:pt x="84852" y="73566"/>
                  </a:cubicBezTo>
                  <a:cubicBezTo>
                    <a:pt x="83823" y="69822"/>
                    <a:pt x="82918" y="66136"/>
                    <a:pt x="82071" y="62459"/>
                  </a:cubicBezTo>
                  <a:cubicBezTo>
                    <a:pt x="80451" y="62974"/>
                    <a:pt x="78775" y="63488"/>
                    <a:pt x="77099" y="63879"/>
                  </a:cubicBezTo>
                  <a:cubicBezTo>
                    <a:pt x="75422" y="64269"/>
                    <a:pt x="73803" y="63231"/>
                    <a:pt x="73422" y="61621"/>
                  </a:cubicBezTo>
                  <a:cubicBezTo>
                    <a:pt x="73031" y="59945"/>
                    <a:pt x="74070" y="58326"/>
                    <a:pt x="75679" y="57945"/>
                  </a:cubicBezTo>
                  <a:cubicBezTo>
                    <a:pt x="77423" y="57554"/>
                    <a:pt x="79099" y="57040"/>
                    <a:pt x="80785" y="56459"/>
                  </a:cubicBezTo>
                  <a:cubicBezTo>
                    <a:pt x="80718" y="55944"/>
                    <a:pt x="80594" y="55487"/>
                    <a:pt x="80528" y="54973"/>
                  </a:cubicBezTo>
                  <a:cubicBezTo>
                    <a:pt x="80204" y="53296"/>
                    <a:pt x="81366" y="51744"/>
                    <a:pt x="82985" y="51420"/>
                  </a:cubicBezTo>
                  <a:cubicBezTo>
                    <a:pt x="84604" y="51163"/>
                    <a:pt x="86214" y="52191"/>
                    <a:pt x="86538" y="53877"/>
                  </a:cubicBezTo>
                  <a:cubicBezTo>
                    <a:pt x="86538" y="53944"/>
                    <a:pt x="86538" y="54011"/>
                    <a:pt x="86605" y="54068"/>
                  </a:cubicBezTo>
                  <a:cubicBezTo>
                    <a:pt x="88481" y="53163"/>
                    <a:pt x="90281" y="52191"/>
                    <a:pt x="92091" y="51096"/>
                  </a:cubicBezTo>
                  <a:cubicBezTo>
                    <a:pt x="93510" y="50191"/>
                    <a:pt x="95387" y="50648"/>
                    <a:pt x="96292" y="52125"/>
                  </a:cubicBezTo>
                  <a:cubicBezTo>
                    <a:pt x="97187" y="53544"/>
                    <a:pt x="96739" y="55420"/>
                    <a:pt x="95253" y="56325"/>
                  </a:cubicBezTo>
                  <a:cubicBezTo>
                    <a:pt x="92796" y="57811"/>
                    <a:pt x="90348" y="59107"/>
                    <a:pt x="87824" y="60269"/>
                  </a:cubicBezTo>
                  <a:cubicBezTo>
                    <a:pt x="88662" y="64079"/>
                    <a:pt x="89634" y="68022"/>
                    <a:pt x="90729" y="71956"/>
                  </a:cubicBezTo>
                  <a:cubicBezTo>
                    <a:pt x="91177" y="73575"/>
                    <a:pt x="90215" y="75252"/>
                    <a:pt x="88595" y="75699"/>
                  </a:cubicBezTo>
                  <a:cubicBezTo>
                    <a:pt x="88405" y="75823"/>
                    <a:pt x="88148" y="75823"/>
                    <a:pt x="87824" y="75823"/>
                  </a:cubicBezTo>
                  <a:close/>
                  <a:moveTo>
                    <a:pt x="57791" y="64907"/>
                  </a:moveTo>
                  <a:cubicBezTo>
                    <a:pt x="57658" y="64907"/>
                    <a:pt x="57534" y="64907"/>
                    <a:pt x="57344" y="64907"/>
                  </a:cubicBezTo>
                  <a:cubicBezTo>
                    <a:pt x="50819" y="64002"/>
                    <a:pt x="44495" y="61812"/>
                    <a:pt x="38618" y="58383"/>
                  </a:cubicBezTo>
                  <a:cubicBezTo>
                    <a:pt x="37132" y="57545"/>
                    <a:pt x="36684" y="55668"/>
                    <a:pt x="37522" y="54182"/>
                  </a:cubicBezTo>
                  <a:cubicBezTo>
                    <a:pt x="38360" y="52696"/>
                    <a:pt x="40237" y="52249"/>
                    <a:pt x="41723" y="53087"/>
                  </a:cubicBezTo>
                  <a:cubicBezTo>
                    <a:pt x="46952" y="56125"/>
                    <a:pt x="52505" y="58059"/>
                    <a:pt x="58258" y="58830"/>
                  </a:cubicBezTo>
                  <a:cubicBezTo>
                    <a:pt x="59935" y="59088"/>
                    <a:pt x="61097" y="60640"/>
                    <a:pt x="60839" y="62317"/>
                  </a:cubicBezTo>
                  <a:cubicBezTo>
                    <a:pt x="60639" y="63812"/>
                    <a:pt x="59344" y="64907"/>
                    <a:pt x="57791" y="64907"/>
                  </a:cubicBezTo>
                  <a:close/>
                  <a:moveTo>
                    <a:pt x="25702" y="46953"/>
                  </a:moveTo>
                  <a:cubicBezTo>
                    <a:pt x="24864" y="46953"/>
                    <a:pt x="24025" y="46629"/>
                    <a:pt x="23444" y="45981"/>
                  </a:cubicBezTo>
                  <a:cubicBezTo>
                    <a:pt x="19377" y="41523"/>
                    <a:pt x="15500" y="36228"/>
                    <a:pt x="12014" y="30351"/>
                  </a:cubicBezTo>
                  <a:cubicBezTo>
                    <a:pt x="11167" y="28874"/>
                    <a:pt x="11614" y="26998"/>
                    <a:pt x="13100" y="26160"/>
                  </a:cubicBezTo>
                  <a:cubicBezTo>
                    <a:pt x="14519" y="25321"/>
                    <a:pt x="16463" y="25769"/>
                    <a:pt x="17301" y="27255"/>
                  </a:cubicBezTo>
                  <a:cubicBezTo>
                    <a:pt x="20596" y="32808"/>
                    <a:pt x="24149" y="37713"/>
                    <a:pt x="27959" y="41847"/>
                  </a:cubicBezTo>
                  <a:cubicBezTo>
                    <a:pt x="29121" y="43076"/>
                    <a:pt x="28988" y="45010"/>
                    <a:pt x="27769" y="46172"/>
                  </a:cubicBezTo>
                  <a:cubicBezTo>
                    <a:pt x="27178" y="46696"/>
                    <a:pt x="26407" y="46953"/>
                    <a:pt x="25702" y="46953"/>
                  </a:cubicBezTo>
                  <a:close/>
                  <a:moveTo>
                    <a:pt x="108103" y="44829"/>
                  </a:moveTo>
                  <a:cubicBezTo>
                    <a:pt x="107388" y="44829"/>
                    <a:pt x="106683" y="44571"/>
                    <a:pt x="106102" y="44057"/>
                  </a:cubicBezTo>
                  <a:cubicBezTo>
                    <a:pt x="104807" y="42962"/>
                    <a:pt x="104683" y="41019"/>
                    <a:pt x="105778" y="39733"/>
                  </a:cubicBezTo>
                  <a:cubicBezTo>
                    <a:pt x="110103" y="34761"/>
                    <a:pt x="112951" y="29598"/>
                    <a:pt x="114046" y="24750"/>
                  </a:cubicBezTo>
                  <a:cubicBezTo>
                    <a:pt x="114437" y="23131"/>
                    <a:pt x="116046" y="22035"/>
                    <a:pt x="117723" y="22426"/>
                  </a:cubicBezTo>
                  <a:cubicBezTo>
                    <a:pt x="119399" y="22816"/>
                    <a:pt x="120371" y="24426"/>
                    <a:pt x="120047" y="26103"/>
                  </a:cubicBezTo>
                  <a:cubicBezTo>
                    <a:pt x="118694" y="31913"/>
                    <a:pt x="115399" y="37990"/>
                    <a:pt x="110427" y="43733"/>
                  </a:cubicBezTo>
                  <a:cubicBezTo>
                    <a:pt x="109846" y="44438"/>
                    <a:pt x="108941" y="44829"/>
                    <a:pt x="108103" y="44829"/>
                  </a:cubicBezTo>
                  <a:close/>
                  <a:moveTo>
                    <a:pt x="81556" y="38818"/>
                  </a:moveTo>
                  <a:cubicBezTo>
                    <a:pt x="79937" y="38818"/>
                    <a:pt x="78585" y="37523"/>
                    <a:pt x="78518" y="35847"/>
                  </a:cubicBezTo>
                  <a:cubicBezTo>
                    <a:pt x="78451" y="34551"/>
                    <a:pt x="78451" y="33265"/>
                    <a:pt x="78451" y="32037"/>
                  </a:cubicBezTo>
                  <a:cubicBezTo>
                    <a:pt x="78451" y="26026"/>
                    <a:pt x="79032" y="20730"/>
                    <a:pt x="80128" y="16339"/>
                  </a:cubicBezTo>
                  <a:cubicBezTo>
                    <a:pt x="80528" y="14730"/>
                    <a:pt x="82204" y="13701"/>
                    <a:pt x="83823" y="14149"/>
                  </a:cubicBezTo>
                  <a:cubicBezTo>
                    <a:pt x="85443" y="14539"/>
                    <a:pt x="86471" y="16216"/>
                    <a:pt x="86024" y="17825"/>
                  </a:cubicBezTo>
                  <a:cubicBezTo>
                    <a:pt x="85043" y="21769"/>
                    <a:pt x="84528" y="26550"/>
                    <a:pt x="84528" y="32037"/>
                  </a:cubicBezTo>
                  <a:cubicBezTo>
                    <a:pt x="84528" y="33199"/>
                    <a:pt x="84528" y="34427"/>
                    <a:pt x="84595" y="35656"/>
                  </a:cubicBezTo>
                  <a:cubicBezTo>
                    <a:pt x="84662" y="37332"/>
                    <a:pt x="83366" y="38752"/>
                    <a:pt x="81623" y="38818"/>
                  </a:cubicBezTo>
                  <a:cubicBezTo>
                    <a:pt x="81623" y="38818"/>
                    <a:pt x="81556" y="38818"/>
                    <a:pt x="81556" y="38818"/>
                  </a:cubicBezTo>
                  <a:close/>
                  <a:moveTo>
                    <a:pt x="111913" y="11501"/>
                  </a:moveTo>
                  <a:cubicBezTo>
                    <a:pt x="111265" y="11501"/>
                    <a:pt x="110560" y="11310"/>
                    <a:pt x="109979" y="10786"/>
                  </a:cubicBezTo>
                  <a:cubicBezTo>
                    <a:pt x="107464" y="8786"/>
                    <a:pt x="103969" y="7300"/>
                    <a:pt x="99578" y="6395"/>
                  </a:cubicBezTo>
                  <a:cubicBezTo>
                    <a:pt x="97835" y="6071"/>
                    <a:pt x="96282" y="6005"/>
                    <a:pt x="94863" y="6329"/>
                  </a:cubicBezTo>
                  <a:cubicBezTo>
                    <a:pt x="93244" y="6652"/>
                    <a:pt x="91567" y="5614"/>
                    <a:pt x="91243" y="3938"/>
                  </a:cubicBezTo>
                  <a:cubicBezTo>
                    <a:pt x="90919" y="2271"/>
                    <a:pt x="91958" y="652"/>
                    <a:pt x="93634" y="328"/>
                  </a:cubicBezTo>
                  <a:cubicBezTo>
                    <a:pt x="95768" y="-120"/>
                    <a:pt x="98158" y="-120"/>
                    <a:pt x="100740" y="395"/>
                  </a:cubicBezTo>
                  <a:cubicBezTo>
                    <a:pt x="106102" y="1490"/>
                    <a:pt x="110493" y="3366"/>
                    <a:pt x="113789" y="6014"/>
                  </a:cubicBezTo>
                  <a:cubicBezTo>
                    <a:pt x="115084" y="7043"/>
                    <a:pt x="115275" y="8986"/>
                    <a:pt x="114237" y="10339"/>
                  </a:cubicBezTo>
                  <a:cubicBezTo>
                    <a:pt x="113722" y="11110"/>
                    <a:pt x="112817" y="11501"/>
                    <a:pt x="111913" y="11501"/>
                  </a:cubicBezTo>
                  <a:close/>
                  <a:moveTo>
                    <a:pt x="294869" y="165596"/>
                  </a:moveTo>
                  <a:cubicBezTo>
                    <a:pt x="294031" y="165596"/>
                    <a:pt x="293126" y="165206"/>
                    <a:pt x="292545" y="164501"/>
                  </a:cubicBezTo>
                  <a:cubicBezTo>
                    <a:pt x="291449" y="163205"/>
                    <a:pt x="291573" y="161272"/>
                    <a:pt x="292868" y="160176"/>
                  </a:cubicBezTo>
                  <a:cubicBezTo>
                    <a:pt x="295126" y="158243"/>
                    <a:pt x="297393" y="156233"/>
                    <a:pt x="299650" y="154166"/>
                  </a:cubicBezTo>
                  <a:cubicBezTo>
                    <a:pt x="300879" y="153004"/>
                    <a:pt x="302813" y="153071"/>
                    <a:pt x="303975" y="154357"/>
                  </a:cubicBezTo>
                  <a:cubicBezTo>
                    <a:pt x="305137" y="155585"/>
                    <a:pt x="305070" y="157519"/>
                    <a:pt x="303784" y="158681"/>
                  </a:cubicBezTo>
                  <a:cubicBezTo>
                    <a:pt x="301460" y="160815"/>
                    <a:pt x="299136" y="162882"/>
                    <a:pt x="296879" y="164882"/>
                  </a:cubicBezTo>
                  <a:cubicBezTo>
                    <a:pt x="296288" y="165339"/>
                    <a:pt x="295583" y="165596"/>
                    <a:pt x="294869" y="165596"/>
                  </a:cubicBezTo>
                  <a:close/>
                </a:path>
              </a:pathLst>
            </a:custGeom>
            <a:solidFill>
              <a:srgbClr val="9279DF">
                <a:alpha val="100000"/>
              </a:srgbClr>
            </a:solid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 rot="21600000">
            <a:off x="-25003" y="0"/>
            <a:ext cx="3290888" cy="5354638"/>
            <a:chOff x="-25003" y="0"/>
            <a:chExt cx="3290888" cy="5354638"/>
          </a:xfrm>
        </p:grpSpPr>
        <p:sp>
          <p:nvSpPr>
            <p:cNvPr id="2" name="Freeform 2"/>
            <p:cNvSpPr/>
            <p:nvPr/>
          </p:nvSpPr>
          <p:spPr>
            <a:xfrm>
              <a:off x="-25003" y="0"/>
              <a:ext cx="3290888" cy="535463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25003" y="5053013"/>
            <a:ext cx="3290888" cy="433388"/>
            <a:chOff x="-25003" y="5053013"/>
            <a:chExt cx="3290888" cy="433388"/>
          </a:xfrm>
        </p:grpSpPr>
        <p:sp>
          <p:nvSpPr>
            <p:cNvPr id="4" name="Freeform 4"/>
            <p:cNvSpPr/>
            <p:nvPr/>
          </p:nvSpPr>
          <p:spPr>
            <a:xfrm>
              <a:off x="-25003" y="5053013"/>
              <a:ext cx="3290888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12600000">
            <a:off x="680964" y="3953654"/>
            <a:ext cx="2006433" cy="1003216"/>
            <a:chOff x="680964" y="3953654"/>
            <a:chExt cx="2006433" cy="1003216"/>
          </a:xfrm>
        </p:grpSpPr>
        <p:sp>
          <p:nvSpPr>
            <p:cNvPr id="6" name="Freeform 6"/>
            <p:cNvSpPr/>
            <p:nvPr/>
          </p:nvSpPr>
          <p:spPr>
            <a:xfrm>
              <a:off x="680964" y="3953654"/>
              <a:ext cx="2006433" cy="1003216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 rot="20700000">
            <a:off x="74836" y="4261205"/>
            <a:ext cx="1534557" cy="767278"/>
            <a:chOff x="74836" y="4261205"/>
            <a:chExt cx="1534557" cy="767278"/>
          </a:xfrm>
        </p:grpSpPr>
        <p:sp>
          <p:nvSpPr>
            <p:cNvPr id="8" name="Freeform 8"/>
            <p:cNvSpPr/>
            <p:nvPr/>
          </p:nvSpPr>
          <p:spPr>
            <a:xfrm>
              <a:off x="74836" y="4261205"/>
              <a:ext cx="1534557" cy="767278"/>
            </a:xfrm>
            <a:custGeom>
              <a:avLst/>
              <a:gdLst/>
              <a:ahLst/>
              <a:cxnLst/>
              <a:rect l="0" t="0" r="0" b="0"/>
              <a:pathLst>
                <a:path w="304800" h="152381">
                  <a:moveTo>
                    <a:pt x="152390" y="152381"/>
                  </a:moveTo>
                  <a:cubicBezTo>
                    <a:pt x="68361" y="152381"/>
                    <a:pt x="0" y="84030"/>
                    <a:pt x="0" y="0"/>
                  </a:cubicBezTo>
                  <a:lnTo>
                    <a:pt x="49644" y="0"/>
                  </a:lnTo>
                  <a:cubicBezTo>
                    <a:pt x="49644" y="56655"/>
                    <a:pt x="95726" y="102718"/>
                    <a:pt x="152390" y="102718"/>
                  </a:cubicBezTo>
                  <a:cubicBezTo>
                    <a:pt x="209055" y="102718"/>
                    <a:pt x="255137" y="56655"/>
                    <a:pt x="255137" y="0"/>
                  </a:cubicBezTo>
                  <a:lnTo>
                    <a:pt x="304800" y="0"/>
                  </a:lnTo>
                  <a:cubicBezTo>
                    <a:pt x="304800" y="84030"/>
                    <a:pt x="236420" y="152381"/>
                    <a:pt x="152390" y="152381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 rot="21600000">
            <a:off x="127564" y="4074485"/>
            <a:ext cx="339521" cy="339521"/>
            <a:chOff x="127564" y="4074485"/>
            <a:chExt cx="339521" cy="339521"/>
          </a:xfrm>
        </p:grpSpPr>
        <p:sp>
          <p:nvSpPr>
            <p:cNvPr id="10" name="Freeform 10"/>
            <p:cNvSpPr/>
            <p:nvPr/>
          </p:nvSpPr>
          <p:spPr>
            <a:xfrm>
              <a:off x="127564" y="4074485"/>
              <a:ext cx="339521" cy="33952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sp>
        <p:nvSpPr>
          <p:cNvPr id="12" name="TextBox 12"/>
          <p:cNvSpPr txBox="1"/>
          <p:nvPr/>
        </p:nvSpPr>
        <p:spPr>
          <a:xfrm rot="21600000">
            <a:off x="4318921" y="897750"/>
            <a:ext cx="5331599" cy="4619625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913"/>
              </a:lnSpc>
            </a:pPr>
            <a:endParaRPr sz="1500" dirty="0"/>
          </a:p>
          <a:p>
            <a:pPr algn="l">
              <a:lnSpc>
                <a:spcPts val="1913"/>
              </a:lnSpc>
            </a:pPr>
            <a:r>
              <a:rPr lang="en-US" sz="1500" b="1" i="0" spc="0" dirty="0">
                <a:solidFill>
                  <a:srgbClr val="EC495E">
                    <a:alpha val="100000"/>
                  </a:srgbClr>
                </a:solidFill>
                <a:latin typeface="Lucida Calligraphy" panose="03010101010101010101" pitchFamily="66" charset="0"/>
              </a:rPr>
              <a:t>Goal 1 </a:t>
            </a:r>
          </a:p>
          <a:p>
            <a:pPr algn="l">
              <a:lnSpc>
                <a:spcPts val="1913"/>
              </a:lnSpc>
            </a:pP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To provide the user the language in which </a:t>
            </a:r>
            <a:r>
              <a:rPr lang="en-US" sz="1500" b="0" i="0" spc="0" dirty="0" err="1">
                <a:solidFill>
                  <a:srgbClr val="171D5F">
                    <a:alpha val="100000"/>
                  </a:srgbClr>
                </a:solidFill>
                <a:latin typeface="Khula"/>
              </a:rPr>
              <a:t>he/She</a:t>
            </a: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 is comfortable . but here we are just bound to a particular region so we will keep Odia and English language. And the native language will help the user to have an easy conversation .</a:t>
            </a:r>
          </a:p>
          <a:p>
            <a:pPr algn="l">
              <a:lnSpc>
                <a:spcPts val="1913"/>
              </a:lnSpc>
            </a:pPr>
            <a:endParaRPr lang="en-US" sz="1500" b="0" i="0" spc="0" dirty="0">
              <a:solidFill>
                <a:srgbClr val="171D5F">
                  <a:alpha val="100000"/>
                </a:srgbClr>
              </a:solidFill>
              <a:latin typeface="Khula"/>
            </a:endParaRPr>
          </a:p>
          <a:p>
            <a:pPr algn="l">
              <a:lnSpc>
                <a:spcPts val="1913"/>
              </a:lnSpc>
            </a:pPr>
            <a:r>
              <a:rPr lang="en-US" sz="1500" b="1" i="0" spc="0" dirty="0">
                <a:solidFill>
                  <a:srgbClr val="EC495E">
                    <a:alpha val="100000"/>
                  </a:srgbClr>
                </a:solidFill>
                <a:latin typeface="Lucida Calligraphy" panose="03010101010101010101" pitchFamily="66" charset="0"/>
              </a:rPr>
              <a:t>Goal 2</a:t>
            </a:r>
          </a:p>
          <a:p>
            <a:pPr algn="l">
              <a:lnSpc>
                <a:spcPts val="1913"/>
              </a:lnSpc>
            </a:pP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The education system with the curriculum of the and the schemes which were currently running under the Government will be shown in our home page.</a:t>
            </a:r>
          </a:p>
          <a:p>
            <a:pPr algn="l">
              <a:lnSpc>
                <a:spcPts val="1913"/>
              </a:lnSpc>
            </a:pPr>
            <a:endParaRPr lang="en-US" sz="1500" b="0" i="0" spc="0" dirty="0">
              <a:solidFill>
                <a:srgbClr val="171D5F">
                  <a:alpha val="100000"/>
                </a:srgbClr>
              </a:solidFill>
              <a:latin typeface="Khula"/>
            </a:endParaRPr>
          </a:p>
          <a:p>
            <a:pPr algn="l">
              <a:lnSpc>
                <a:spcPts val="1913"/>
              </a:lnSpc>
            </a:pPr>
            <a:r>
              <a:rPr lang="en-US" sz="1500" b="1" i="0" spc="0" dirty="0">
                <a:solidFill>
                  <a:srgbClr val="EC495E">
                    <a:alpha val="100000"/>
                  </a:srgbClr>
                </a:solidFill>
                <a:latin typeface="Lucida Handwriting" panose="03010101010101010101" pitchFamily="66" charset="0"/>
              </a:rPr>
              <a:t>Goal 3</a:t>
            </a:r>
          </a:p>
          <a:p>
            <a:pPr algn="l">
              <a:lnSpc>
                <a:spcPts val="1913"/>
              </a:lnSpc>
            </a:pP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The page further will consist of the following:-</a:t>
            </a:r>
          </a:p>
          <a:p>
            <a:pPr algn="l">
              <a:lnSpc>
                <a:spcPts val="1913"/>
              </a:lnSpc>
            </a:pP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      </a:t>
            </a:r>
            <a:r>
              <a:rPr lang="en-US" sz="1500" b="0" i="0" spc="0" dirty="0" err="1">
                <a:solidFill>
                  <a:srgbClr val="171D5F">
                    <a:alpha val="100000"/>
                  </a:srgbClr>
                </a:solidFill>
                <a:latin typeface="Khula"/>
              </a:rPr>
              <a:t>i</a:t>
            </a: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.) </a:t>
            </a:r>
            <a:r>
              <a:rPr lang="en-US" sz="1500" b="0" i="0" spc="0" dirty="0" err="1">
                <a:solidFill>
                  <a:srgbClr val="171D5F">
                    <a:alpha val="100000"/>
                  </a:srgbClr>
                </a:solidFill>
                <a:latin typeface="Khula"/>
              </a:rPr>
              <a:t>Anganwadi</a:t>
            </a: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/Rural Education system.</a:t>
            </a:r>
          </a:p>
          <a:p>
            <a:pPr algn="l">
              <a:lnSpc>
                <a:spcPts val="1913"/>
              </a:lnSpc>
            </a:pP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      ii.) </a:t>
            </a:r>
            <a:r>
              <a:rPr lang="en-US" sz="1500" b="0" i="0" spc="0" dirty="0" smtClean="0">
                <a:solidFill>
                  <a:srgbClr val="171D5F">
                    <a:alpha val="100000"/>
                  </a:srgbClr>
                </a:solidFill>
                <a:latin typeface="Khula"/>
              </a:rPr>
              <a:t>Specialty </a:t>
            </a: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of Odisha education system </a:t>
            </a:r>
          </a:p>
          <a:p>
            <a:pPr algn="l">
              <a:lnSpc>
                <a:spcPts val="1913"/>
              </a:lnSpc>
            </a:pP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      iii.) </a:t>
            </a:r>
            <a:r>
              <a:rPr lang="en-US" sz="1500" b="0" i="0" spc="0" dirty="0" smtClean="0">
                <a:solidFill>
                  <a:srgbClr val="171D5F">
                    <a:alpha val="100000"/>
                  </a:srgbClr>
                </a:solidFill>
                <a:latin typeface="Khula"/>
              </a:rPr>
              <a:t>Progress </a:t>
            </a: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of education in Odisha. </a:t>
            </a:r>
          </a:p>
          <a:p>
            <a:pPr algn="l">
              <a:lnSpc>
                <a:spcPts val="1913"/>
              </a:lnSpc>
            </a:pPr>
            <a:r>
              <a:rPr lang="en-US" sz="150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      iv.) Educational admission procedure of Odisha .</a:t>
            </a:r>
          </a:p>
          <a:p>
            <a:pPr algn="l">
              <a:lnSpc>
                <a:spcPts val="1913"/>
              </a:lnSpc>
            </a:pPr>
            <a:endParaRPr lang="en-US" sz="1500" b="0" i="0" spc="0" dirty="0">
              <a:solidFill>
                <a:srgbClr val="171D5F">
                  <a:alpha val="100000"/>
                </a:srgbClr>
              </a:solidFill>
              <a:latin typeface="Khula"/>
            </a:endParaRPr>
          </a:p>
        </p:txBody>
      </p:sp>
      <p:sp>
        <p:nvSpPr>
          <p:cNvPr id="13" name="TextBox 13"/>
          <p:cNvSpPr txBox="1"/>
          <p:nvPr/>
        </p:nvSpPr>
        <p:spPr>
          <a:xfrm rot="21600000">
            <a:off x="460234" y="1689878"/>
            <a:ext cx="2074919" cy="112395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205"/>
              </a:lnSpc>
            </a:pPr>
            <a:r>
              <a:rPr lang="en-US" sz="1400" b="1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This page will consist  the approach to the solution of the problem statement  . </a:t>
            </a:r>
          </a:p>
        </p:txBody>
      </p:sp>
      <p:sp>
        <p:nvSpPr>
          <p:cNvPr id="14" name="TextBox 14"/>
          <p:cNvSpPr txBox="1"/>
          <p:nvPr/>
        </p:nvSpPr>
        <p:spPr>
          <a:xfrm rot="21600000">
            <a:off x="494829" y="857524"/>
            <a:ext cx="1820919" cy="1905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1530"/>
              </a:lnSpc>
            </a:pPr>
            <a:r>
              <a:rPr lang="en-US" sz="1200" b="1" i="0" spc="0" dirty="0">
                <a:solidFill>
                  <a:srgbClr val="171D5F">
                    <a:alpha val="100000"/>
                  </a:srgbClr>
                </a:solidFill>
                <a:latin typeface="Mattone"/>
              </a:rPr>
              <a:t>IMPLEMENTATION</a:t>
            </a:r>
            <a:r>
              <a:rPr lang="en-US" sz="1275" b="1" i="0" spc="0" dirty="0">
                <a:solidFill>
                  <a:srgbClr val="171D5F">
                    <a:alpha val="100000"/>
                  </a:srgbClr>
                </a:solidFill>
                <a:latin typeface="Mattone"/>
              </a:rPr>
              <a:t> </a:t>
            </a:r>
          </a:p>
        </p:txBody>
      </p:sp>
      <p:grpSp>
        <p:nvGrpSpPr>
          <p:cNvPr id="16" name="Group 16"/>
          <p:cNvGrpSpPr/>
          <p:nvPr/>
        </p:nvGrpSpPr>
        <p:grpSpPr>
          <a:xfrm rot="21600000">
            <a:off x="3353367" y="1086707"/>
            <a:ext cx="766763" cy="766763"/>
            <a:chOff x="3353367" y="1086707"/>
            <a:chExt cx="766763" cy="766763"/>
          </a:xfrm>
        </p:grpSpPr>
        <p:sp>
          <p:nvSpPr>
            <p:cNvPr id="15" name="Freeform 15"/>
            <p:cNvSpPr/>
            <p:nvPr/>
          </p:nvSpPr>
          <p:spPr>
            <a:xfrm>
              <a:off x="3353367" y="1086707"/>
              <a:ext cx="766763" cy="76676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 rot="21600000">
            <a:off x="3353695" y="2176124"/>
            <a:ext cx="766763" cy="766763"/>
            <a:chOff x="3353695" y="2176124"/>
            <a:chExt cx="766763" cy="766763"/>
          </a:xfrm>
        </p:grpSpPr>
        <p:sp>
          <p:nvSpPr>
            <p:cNvPr id="17" name="Freeform 17"/>
            <p:cNvSpPr/>
            <p:nvPr/>
          </p:nvSpPr>
          <p:spPr>
            <a:xfrm>
              <a:off x="3353695" y="2176124"/>
              <a:ext cx="766763" cy="76676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rot="21600000">
            <a:off x="3353695" y="3221226"/>
            <a:ext cx="766763" cy="766763"/>
            <a:chOff x="3353695" y="3221226"/>
            <a:chExt cx="766763" cy="766763"/>
          </a:xfrm>
        </p:grpSpPr>
        <p:sp>
          <p:nvSpPr>
            <p:cNvPr id="19" name="Freeform 19"/>
            <p:cNvSpPr/>
            <p:nvPr/>
          </p:nvSpPr>
          <p:spPr>
            <a:xfrm>
              <a:off x="3353695" y="3221226"/>
              <a:ext cx="766763" cy="76676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 rot="21600000">
            <a:off x="3503257" y="2427982"/>
            <a:ext cx="467638" cy="266700"/>
            <a:chOff x="3503257" y="2427982"/>
            <a:chExt cx="467638" cy="266700"/>
          </a:xfrm>
        </p:grpSpPr>
        <p:sp>
          <p:nvSpPr>
            <p:cNvPr id="21" name="Freeform 21"/>
            <p:cNvSpPr/>
            <p:nvPr/>
          </p:nvSpPr>
          <p:spPr>
            <a:xfrm>
              <a:off x="3503257" y="2427982"/>
              <a:ext cx="467638" cy="266700"/>
            </a:xfrm>
            <a:custGeom>
              <a:avLst/>
              <a:gdLst/>
              <a:ahLst/>
              <a:cxnLst/>
              <a:rect l="0" t="0" r="0" b="0"/>
              <a:pathLst>
                <a:path w="304800" h="173507">
                  <a:moveTo>
                    <a:pt x="186119" y="18421"/>
                  </a:moveTo>
                  <a:lnTo>
                    <a:pt x="215865" y="48168"/>
                  </a:lnTo>
                  <a:lnTo>
                    <a:pt x="172079" y="91954"/>
                  </a:lnTo>
                  <a:lnTo>
                    <a:pt x="106432" y="26308"/>
                  </a:lnTo>
                  <a:lnTo>
                    <a:pt x="0" y="132731"/>
                  </a:lnTo>
                  <a:lnTo>
                    <a:pt x="40777" y="173507"/>
                  </a:lnTo>
                  <a:lnTo>
                    <a:pt x="106423" y="107861"/>
                  </a:lnTo>
                  <a:lnTo>
                    <a:pt x="172069" y="173507"/>
                  </a:lnTo>
                  <a:lnTo>
                    <a:pt x="256632" y="88944"/>
                  </a:lnTo>
                  <a:lnTo>
                    <a:pt x="286379" y="118691"/>
                  </a:lnTo>
                  <a:lnTo>
                    <a:pt x="304800" y="0"/>
                  </a:lnTo>
                  <a:lnTo>
                    <a:pt x="186119" y="18421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 rot="21600000">
            <a:off x="3508467" y="1254156"/>
            <a:ext cx="457200" cy="457200"/>
            <a:chOff x="3508467" y="1254156"/>
            <a:chExt cx="457200" cy="457200"/>
          </a:xfrm>
        </p:grpSpPr>
        <p:sp>
          <p:nvSpPr>
            <p:cNvPr id="23" name="Freeform 23"/>
            <p:cNvSpPr/>
            <p:nvPr/>
          </p:nvSpPr>
          <p:spPr>
            <a:xfrm>
              <a:off x="3508467" y="1254156"/>
              <a:ext cx="457200" cy="4572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279311" y="0"/>
                  </a:moveTo>
                  <a:lnTo>
                    <a:pt x="166735" y="0"/>
                  </a:lnTo>
                  <a:lnTo>
                    <a:pt x="166735" y="139398"/>
                  </a:lnTo>
                  <a:lnTo>
                    <a:pt x="304800" y="139398"/>
                  </a:lnTo>
                  <a:lnTo>
                    <a:pt x="304800" y="25489"/>
                  </a:lnTo>
                  <a:cubicBezTo>
                    <a:pt x="304800" y="11430"/>
                    <a:pt x="293389" y="0"/>
                    <a:pt x="279311" y="0"/>
                  </a:cubicBezTo>
                  <a:close/>
                  <a:moveTo>
                    <a:pt x="267633" y="76867"/>
                  </a:moveTo>
                  <a:lnTo>
                    <a:pt x="203511" y="76867"/>
                  </a:lnTo>
                  <a:lnTo>
                    <a:pt x="203511" y="62922"/>
                  </a:lnTo>
                  <a:lnTo>
                    <a:pt x="267633" y="62922"/>
                  </a:lnTo>
                  <a:lnTo>
                    <a:pt x="267633" y="76867"/>
                  </a:lnTo>
                  <a:close/>
                  <a:moveTo>
                    <a:pt x="166735" y="304800"/>
                  </a:moveTo>
                  <a:lnTo>
                    <a:pt x="279311" y="304800"/>
                  </a:lnTo>
                  <a:cubicBezTo>
                    <a:pt x="293389" y="304800"/>
                    <a:pt x="304800" y="293389"/>
                    <a:pt x="304800" y="279311"/>
                  </a:cubicBezTo>
                  <a:lnTo>
                    <a:pt x="304800" y="166468"/>
                  </a:lnTo>
                  <a:lnTo>
                    <a:pt x="166735" y="166468"/>
                  </a:lnTo>
                  <a:lnTo>
                    <a:pt x="166735" y="304800"/>
                  </a:lnTo>
                  <a:close/>
                  <a:moveTo>
                    <a:pt x="203502" y="215865"/>
                  </a:moveTo>
                  <a:lnTo>
                    <a:pt x="267605" y="215865"/>
                  </a:lnTo>
                  <a:lnTo>
                    <a:pt x="267605" y="229819"/>
                  </a:lnTo>
                  <a:lnTo>
                    <a:pt x="203502" y="229819"/>
                  </a:lnTo>
                  <a:lnTo>
                    <a:pt x="203502" y="215865"/>
                  </a:lnTo>
                  <a:close/>
                  <a:moveTo>
                    <a:pt x="203502" y="241354"/>
                  </a:moveTo>
                  <a:lnTo>
                    <a:pt x="267605" y="241354"/>
                  </a:lnTo>
                  <a:lnTo>
                    <a:pt x="267605" y="255308"/>
                  </a:lnTo>
                  <a:lnTo>
                    <a:pt x="203502" y="255308"/>
                  </a:lnTo>
                  <a:lnTo>
                    <a:pt x="203502" y="241354"/>
                  </a:lnTo>
                  <a:close/>
                  <a:moveTo>
                    <a:pt x="0" y="25489"/>
                  </a:moveTo>
                  <a:lnTo>
                    <a:pt x="0" y="139398"/>
                  </a:lnTo>
                  <a:lnTo>
                    <a:pt x="139665" y="139398"/>
                  </a:lnTo>
                  <a:lnTo>
                    <a:pt x="139665" y="0"/>
                  </a:lnTo>
                  <a:lnTo>
                    <a:pt x="25489" y="0"/>
                  </a:lnTo>
                  <a:cubicBezTo>
                    <a:pt x="11420" y="0"/>
                    <a:pt x="0" y="11430"/>
                    <a:pt x="0" y="25489"/>
                  </a:cubicBezTo>
                  <a:close/>
                  <a:moveTo>
                    <a:pt x="37824" y="62932"/>
                  </a:moveTo>
                  <a:lnTo>
                    <a:pt x="62922" y="62932"/>
                  </a:lnTo>
                  <a:lnTo>
                    <a:pt x="62922" y="37843"/>
                  </a:lnTo>
                  <a:lnTo>
                    <a:pt x="76876" y="37843"/>
                  </a:lnTo>
                  <a:lnTo>
                    <a:pt x="76876" y="62941"/>
                  </a:lnTo>
                  <a:lnTo>
                    <a:pt x="101956" y="62941"/>
                  </a:lnTo>
                  <a:lnTo>
                    <a:pt x="101956" y="76895"/>
                  </a:lnTo>
                  <a:lnTo>
                    <a:pt x="76867" y="76895"/>
                  </a:lnTo>
                  <a:lnTo>
                    <a:pt x="76867" y="101975"/>
                  </a:lnTo>
                  <a:lnTo>
                    <a:pt x="62922" y="101975"/>
                  </a:lnTo>
                  <a:lnTo>
                    <a:pt x="62922" y="76876"/>
                  </a:lnTo>
                  <a:lnTo>
                    <a:pt x="37814" y="76876"/>
                  </a:lnTo>
                  <a:lnTo>
                    <a:pt x="37824" y="62932"/>
                  </a:lnTo>
                  <a:lnTo>
                    <a:pt x="37824" y="62932"/>
                  </a:lnTo>
                  <a:close/>
                  <a:moveTo>
                    <a:pt x="0" y="279311"/>
                  </a:moveTo>
                  <a:cubicBezTo>
                    <a:pt x="0" y="293389"/>
                    <a:pt x="11420" y="304800"/>
                    <a:pt x="25489" y="304800"/>
                  </a:cubicBezTo>
                  <a:lnTo>
                    <a:pt x="139665" y="304800"/>
                  </a:lnTo>
                  <a:lnTo>
                    <a:pt x="139665" y="166468"/>
                  </a:lnTo>
                  <a:lnTo>
                    <a:pt x="0" y="166468"/>
                  </a:lnTo>
                  <a:lnTo>
                    <a:pt x="0" y="279311"/>
                  </a:lnTo>
                  <a:close/>
                  <a:moveTo>
                    <a:pt x="47854" y="203568"/>
                  </a:moveTo>
                  <a:lnTo>
                    <a:pt x="70199" y="225923"/>
                  </a:lnTo>
                  <a:lnTo>
                    <a:pt x="91792" y="204330"/>
                  </a:lnTo>
                  <a:lnTo>
                    <a:pt x="101632" y="214170"/>
                  </a:lnTo>
                  <a:lnTo>
                    <a:pt x="80058" y="235763"/>
                  </a:lnTo>
                  <a:lnTo>
                    <a:pt x="102298" y="257994"/>
                  </a:lnTo>
                  <a:lnTo>
                    <a:pt x="92440" y="267843"/>
                  </a:lnTo>
                  <a:lnTo>
                    <a:pt x="70199" y="245612"/>
                  </a:lnTo>
                  <a:lnTo>
                    <a:pt x="47949" y="267843"/>
                  </a:lnTo>
                  <a:lnTo>
                    <a:pt x="38110" y="257994"/>
                  </a:lnTo>
                  <a:lnTo>
                    <a:pt x="60360" y="235763"/>
                  </a:lnTo>
                  <a:lnTo>
                    <a:pt x="38014" y="213408"/>
                  </a:lnTo>
                  <a:lnTo>
                    <a:pt x="47854" y="203568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6" name="Group 26"/>
          <p:cNvGrpSpPr/>
          <p:nvPr/>
        </p:nvGrpSpPr>
        <p:grpSpPr>
          <a:xfrm rot="21600000">
            <a:off x="3487312" y="3398487"/>
            <a:ext cx="409575" cy="409575"/>
            <a:chOff x="3487312" y="3398487"/>
            <a:chExt cx="409575" cy="409575"/>
          </a:xfrm>
        </p:grpSpPr>
        <p:sp>
          <p:nvSpPr>
            <p:cNvPr id="25" name="Freeform 25"/>
            <p:cNvSpPr/>
            <p:nvPr/>
          </p:nvSpPr>
          <p:spPr>
            <a:xfrm>
              <a:off x="3487312" y="3398487"/>
              <a:ext cx="409575" cy="409575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152400" y="953"/>
                  </a:moveTo>
                  <a:cubicBezTo>
                    <a:pt x="68761" y="953"/>
                    <a:pt x="953" y="68761"/>
                    <a:pt x="953" y="152400"/>
                  </a:cubicBezTo>
                  <a:cubicBezTo>
                    <a:pt x="953" y="236039"/>
                    <a:pt x="68761" y="303848"/>
                    <a:pt x="152400" y="303848"/>
                  </a:cubicBezTo>
                  <a:cubicBezTo>
                    <a:pt x="236039" y="303848"/>
                    <a:pt x="303848" y="236039"/>
                    <a:pt x="303848" y="152400"/>
                  </a:cubicBezTo>
                  <a:cubicBezTo>
                    <a:pt x="303848" y="68761"/>
                    <a:pt x="236039" y="953"/>
                    <a:pt x="152400" y="953"/>
                  </a:cubicBezTo>
                  <a:close/>
                  <a:moveTo>
                    <a:pt x="153105" y="213684"/>
                  </a:moveTo>
                  <a:cubicBezTo>
                    <a:pt x="153838" y="214522"/>
                    <a:pt x="154619" y="214932"/>
                    <a:pt x="155448" y="214932"/>
                  </a:cubicBezTo>
                  <a:cubicBezTo>
                    <a:pt x="156905" y="214932"/>
                    <a:pt x="158315" y="214303"/>
                    <a:pt x="159668" y="213055"/>
                  </a:cubicBezTo>
                  <a:cubicBezTo>
                    <a:pt x="163516" y="209931"/>
                    <a:pt x="168059" y="204311"/>
                    <a:pt x="173269" y="196186"/>
                  </a:cubicBezTo>
                  <a:lnTo>
                    <a:pt x="177641" y="198682"/>
                  </a:lnTo>
                  <a:cubicBezTo>
                    <a:pt x="164935" y="220780"/>
                    <a:pt x="151438" y="231819"/>
                    <a:pt x="137160" y="231819"/>
                  </a:cubicBezTo>
                  <a:cubicBezTo>
                    <a:pt x="131740" y="231819"/>
                    <a:pt x="127416" y="230295"/>
                    <a:pt x="124187" y="227228"/>
                  </a:cubicBezTo>
                  <a:cubicBezTo>
                    <a:pt x="120958" y="224142"/>
                    <a:pt x="119339" y="220275"/>
                    <a:pt x="119339" y="215579"/>
                  </a:cubicBezTo>
                  <a:cubicBezTo>
                    <a:pt x="119339" y="212436"/>
                    <a:pt x="120072" y="208493"/>
                    <a:pt x="121529" y="203692"/>
                  </a:cubicBezTo>
                  <a:lnTo>
                    <a:pt x="139036" y="143504"/>
                  </a:lnTo>
                  <a:cubicBezTo>
                    <a:pt x="140703" y="137770"/>
                    <a:pt x="141542" y="133445"/>
                    <a:pt x="141542" y="130531"/>
                  </a:cubicBezTo>
                  <a:cubicBezTo>
                    <a:pt x="141542" y="128654"/>
                    <a:pt x="140732" y="126987"/>
                    <a:pt x="139122" y="125530"/>
                  </a:cubicBezTo>
                  <a:cubicBezTo>
                    <a:pt x="137503" y="124073"/>
                    <a:pt x="135341" y="123349"/>
                    <a:pt x="132636" y="123349"/>
                  </a:cubicBezTo>
                  <a:cubicBezTo>
                    <a:pt x="131283" y="123349"/>
                    <a:pt x="129769" y="123406"/>
                    <a:pt x="128102" y="123501"/>
                  </a:cubicBezTo>
                  <a:lnTo>
                    <a:pt x="129664" y="118501"/>
                  </a:lnTo>
                  <a:lnTo>
                    <a:pt x="172345" y="111623"/>
                  </a:lnTo>
                  <a:lnTo>
                    <a:pt x="179842" y="111623"/>
                  </a:lnTo>
                  <a:lnTo>
                    <a:pt x="154048" y="201035"/>
                  </a:lnTo>
                  <a:cubicBezTo>
                    <a:pt x="152686" y="206150"/>
                    <a:pt x="152019" y="209540"/>
                    <a:pt x="152019" y="211188"/>
                  </a:cubicBezTo>
                  <a:cubicBezTo>
                    <a:pt x="152009" y="212007"/>
                    <a:pt x="152381" y="212846"/>
                    <a:pt x="153105" y="213684"/>
                  </a:cubicBezTo>
                  <a:close/>
                  <a:moveTo>
                    <a:pt x="185156" y="85258"/>
                  </a:moveTo>
                  <a:cubicBezTo>
                    <a:pt x="181489" y="88859"/>
                    <a:pt x="177117" y="90649"/>
                    <a:pt x="172022" y="90649"/>
                  </a:cubicBezTo>
                  <a:cubicBezTo>
                    <a:pt x="167021" y="90649"/>
                    <a:pt x="162716" y="88859"/>
                    <a:pt x="159125" y="85258"/>
                  </a:cubicBezTo>
                  <a:cubicBezTo>
                    <a:pt x="155534" y="81667"/>
                    <a:pt x="153734" y="77314"/>
                    <a:pt x="153734" y="72209"/>
                  </a:cubicBezTo>
                  <a:cubicBezTo>
                    <a:pt x="153734" y="67104"/>
                    <a:pt x="155505" y="62722"/>
                    <a:pt x="159048" y="59074"/>
                  </a:cubicBezTo>
                  <a:cubicBezTo>
                    <a:pt x="162601" y="55436"/>
                    <a:pt x="166916" y="53607"/>
                    <a:pt x="172031" y="53607"/>
                  </a:cubicBezTo>
                  <a:cubicBezTo>
                    <a:pt x="177241" y="53607"/>
                    <a:pt x="181632" y="55436"/>
                    <a:pt x="185242" y="59074"/>
                  </a:cubicBezTo>
                  <a:cubicBezTo>
                    <a:pt x="188833" y="62722"/>
                    <a:pt x="190633" y="67104"/>
                    <a:pt x="190633" y="72209"/>
                  </a:cubicBezTo>
                  <a:cubicBezTo>
                    <a:pt x="190633" y="77314"/>
                    <a:pt x="188805" y="81658"/>
                    <a:pt x="185156" y="85258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grpSp>
        <p:nvGrpSpPr>
          <p:cNvPr id="28" name="Group 28"/>
          <p:cNvGrpSpPr/>
          <p:nvPr/>
        </p:nvGrpSpPr>
        <p:grpSpPr>
          <a:xfrm rot="21600000">
            <a:off x="3808809" y="507991"/>
            <a:ext cx="5469731" cy="278606"/>
            <a:chOff x="3808809" y="507991"/>
            <a:chExt cx="5469731" cy="278606"/>
          </a:xfrm>
        </p:grpSpPr>
        <p:sp>
          <p:nvSpPr>
            <p:cNvPr id="27" name="Freeform 27"/>
            <p:cNvSpPr/>
            <p:nvPr/>
          </p:nvSpPr>
          <p:spPr>
            <a:xfrm>
              <a:off x="3808809" y="507991"/>
              <a:ext cx="5469731" cy="278606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30" name="Group 30"/>
          <p:cNvGrpSpPr/>
          <p:nvPr/>
        </p:nvGrpSpPr>
        <p:grpSpPr>
          <a:xfrm rot="21600000">
            <a:off x="3960813" y="602447"/>
            <a:ext cx="101600" cy="101600"/>
            <a:chOff x="3960813" y="602447"/>
            <a:chExt cx="101600" cy="101600"/>
          </a:xfrm>
        </p:grpSpPr>
        <p:sp>
          <p:nvSpPr>
            <p:cNvPr id="29" name="Freeform 29"/>
            <p:cNvSpPr/>
            <p:nvPr/>
          </p:nvSpPr>
          <p:spPr>
            <a:xfrm>
              <a:off x="3960813" y="602447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32" name="Group 32"/>
          <p:cNvGrpSpPr/>
          <p:nvPr/>
        </p:nvGrpSpPr>
        <p:grpSpPr>
          <a:xfrm rot="21600000">
            <a:off x="4114403" y="602447"/>
            <a:ext cx="101600" cy="101600"/>
            <a:chOff x="4114403" y="602447"/>
            <a:chExt cx="101600" cy="101600"/>
          </a:xfrm>
        </p:grpSpPr>
        <p:sp>
          <p:nvSpPr>
            <p:cNvPr id="31" name="Freeform 31"/>
            <p:cNvSpPr/>
            <p:nvPr/>
          </p:nvSpPr>
          <p:spPr>
            <a:xfrm>
              <a:off x="4114403" y="602447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34" name="Group 34"/>
          <p:cNvGrpSpPr/>
          <p:nvPr/>
        </p:nvGrpSpPr>
        <p:grpSpPr>
          <a:xfrm rot="21600000">
            <a:off x="4267994" y="602447"/>
            <a:ext cx="101600" cy="101600"/>
            <a:chOff x="4267994" y="602447"/>
            <a:chExt cx="101600" cy="101600"/>
          </a:xfrm>
        </p:grpSpPr>
        <p:sp>
          <p:nvSpPr>
            <p:cNvPr id="33" name="Freeform 33"/>
            <p:cNvSpPr/>
            <p:nvPr/>
          </p:nvSpPr>
          <p:spPr>
            <a:xfrm>
              <a:off x="4267994" y="602447"/>
              <a:ext cx="101600" cy="101600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7620" y="38685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25003" y="0"/>
            <a:ext cx="3290888" cy="5497513"/>
            <a:chOff x="-25003" y="0"/>
            <a:chExt cx="3290888" cy="5497513"/>
          </a:xfrm>
        </p:grpSpPr>
        <p:sp>
          <p:nvSpPr>
            <p:cNvPr id="4" name="Freeform 4"/>
            <p:cNvSpPr/>
            <p:nvPr/>
          </p:nvSpPr>
          <p:spPr>
            <a:xfrm>
              <a:off x="-25003" y="0"/>
              <a:ext cx="3290888" cy="549751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flipH="1">
            <a:off x="3245691" y="-119082"/>
            <a:ext cx="2285849" cy="2250132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 rot="21600000">
            <a:off x="3569456" y="2265340"/>
            <a:ext cx="2301138" cy="25146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marL="136000" lvl="0" indent="-112000" algn="l">
              <a:lnSpc>
                <a:spcPts val="1800"/>
              </a:lnSpc>
              <a:buSzPct val="150000"/>
              <a:buFont typeface="Khula"/>
              <a:buChar char="•"/>
            </a:pPr>
            <a:r>
              <a:rPr lang="en-US" sz="12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It will help the user to chat with the </a:t>
            </a:r>
            <a:r>
              <a:rPr lang="en-US" sz="1200" b="0" i="0" spc="0" dirty="0" err="1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alumunis</a:t>
            </a:r>
            <a:r>
              <a:rPr lang="en-US" sz="12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 of the respective  educational institutions.</a:t>
            </a:r>
          </a:p>
          <a:p>
            <a:pPr marL="136000" lvl="0" indent="-112000" algn="l">
              <a:lnSpc>
                <a:spcPts val="1800"/>
              </a:lnSpc>
              <a:buSzPct val="150000"/>
              <a:buFont typeface="Khula"/>
              <a:buChar char="•"/>
            </a:pPr>
            <a:r>
              <a:rPr lang="en-US" sz="12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Video lecture platform will </a:t>
            </a:r>
            <a:r>
              <a:rPr lang="en-US" sz="1200" b="0" i="0" spc="0" dirty="0" err="1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will</a:t>
            </a:r>
            <a:r>
              <a:rPr lang="en-US" sz="12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 make the education easy and happening .</a:t>
            </a:r>
          </a:p>
          <a:p>
            <a:pPr marL="136000" lvl="0" indent="-112000" algn="l">
              <a:lnSpc>
                <a:spcPts val="1800"/>
              </a:lnSpc>
              <a:buSzPct val="150000"/>
              <a:buFont typeface="Khula"/>
              <a:buChar char="•"/>
            </a:pPr>
            <a:r>
              <a:rPr lang="en-US" sz="12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It will be a social platform where not only the student and the </a:t>
            </a:r>
            <a:r>
              <a:rPr lang="en-US" sz="1200" b="0" i="0" spc="0" dirty="0" err="1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alumuni</a:t>
            </a:r>
            <a:r>
              <a:rPr lang="en-US" sz="12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 will meet but there can be interactions between the </a:t>
            </a:r>
            <a:r>
              <a:rPr lang="en-US" sz="1200" b="0" i="0" spc="0" dirty="0" err="1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alumunis</a:t>
            </a:r>
            <a:r>
              <a:rPr lang="en-US" sz="12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 .</a:t>
            </a:r>
          </a:p>
        </p:txBody>
      </p:sp>
      <p:sp>
        <p:nvSpPr>
          <p:cNvPr id="8" name="TextBox 8"/>
          <p:cNvSpPr txBox="1"/>
          <p:nvPr/>
        </p:nvSpPr>
        <p:spPr>
          <a:xfrm rot="21600000">
            <a:off x="6546028" y="2229621"/>
            <a:ext cx="2277325" cy="2428875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marL="144500" lvl="0" indent="-119000" algn="l">
              <a:lnSpc>
                <a:spcPts val="1913"/>
              </a:lnSpc>
              <a:buSzPct val="150000"/>
              <a:buFont typeface="Khula"/>
              <a:buChar char="•"/>
            </a:pPr>
            <a:r>
              <a:rPr lang="en-US" sz="11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The </a:t>
            </a:r>
            <a:r>
              <a:rPr lang="en-US" sz="1100" b="0" i="0" spc="0" dirty="0" err="1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alumunis</a:t>
            </a:r>
            <a:r>
              <a:rPr lang="en-US" sz="11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 will guide the  </a:t>
            </a:r>
            <a:r>
              <a:rPr lang="en-US" sz="1100" b="0" i="0" spc="0" dirty="0" err="1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freshers</a:t>
            </a:r>
            <a:r>
              <a:rPr lang="en-US" sz="11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 for their career and can mentor them.</a:t>
            </a:r>
          </a:p>
          <a:p>
            <a:pPr marL="144500" lvl="0" indent="-119000" algn="l">
              <a:lnSpc>
                <a:spcPts val="1913"/>
              </a:lnSpc>
              <a:buSzPct val="150000"/>
              <a:buFont typeface="Khula"/>
              <a:buChar char="•"/>
            </a:pPr>
            <a:r>
              <a:rPr lang="en-US" sz="11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the platform will be bi- lingual and the available languages will be Odia and English.</a:t>
            </a:r>
          </a:p>
          <a:p>
            <a:pPr marL="144500" lvl="0" indent="-119000" algn="l">
              <a:lnSpc>
                <a:spcPts val="1913"/>
              </a:lnSpc>
              <a:buSzPct val="150000"/>
              <a:buFont typeface="Khula"/>
              <a:buChar char="•"/>
            </a:pPr>
            <a:r>
              <a:rPr lang="en-US" sz="11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 The platform will be user friendly to both </a:t>
            </a:r>
            <a:r>
              <a:rPr lang="en-US" sz="1100" b="0" i="0" spc="0" dirty="0" smtClean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alumni </a:t>
            </a:r>
            <a:r>
              <a:rPr lang="en-US" sz="1100" b="0" i="0" spc="0" dirty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and the fresher </a:t>
            </a:r>
            <a:r>
              <a:rPr lang="en-US" sz="1100" b="0" i="0" spc="0" dirty="0" smtClean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.</a:t>
            </a:r>
          </a:p>
          <a:p>
            <a:pPr marL="144500" lvl="0" indent="-119000" algn="l">
              <a:lnSpc>
                <a:spcPts val="1913"/>
              </a:lnSpc>
              <a:buSzPct val="150000"/>
              <a:buFont typeface="Khula"/>
              <a:buChar char="•"/>
            </a:pPr>
            <a:r>
              <a:rPr lang="en-US" sz="1100" dirty="0" smtClean="0">
                <a:solidFill>
                  <a:srgbClr val="171D5F">
                    <a:alpha val="100000"/>
                  </a:srgbClr>
                </a:solidFill>
                <a:latin typeface="Imprint MT Shadow" panose="04020605060303030202" pitchFamily="82" charset="0"/>
              </a:rPr>
              <a:t>Points will be awarded to the alumni on the basis of their interaction.</a:t>
            </a:r>
            <a:endParaRPr lang="en-US" sz="1100" b="0" i="0" spc="0" dirty="0">
              <a:solidFill>
                <a:srgbClr val="171D5F">
                  <a:alpha val="100000"/>
                </a:srgbClr>
              </a:solidFill>
              <a:latin typeface="Imprint MT Shadow" panose="04020605060303030202" pitchFamily="82" charset="0"/>
            </a:endParaRPr>
          </a:p>
        </p:txBody>
      </p:sp>
      <p:sp>
        <p:nvSpPr>
          <p:cNvPr id="9" name="TextBox 9"/>
          <p:cNvSpPr txBox="1"/>
          <p:nvPr/>
        </p:nvSpPr>
        <p:spPr>
          <a:xfrm rot="21600000">
            <a:off x="6605559" y="1967684"/>
            <a:ext cx="2074919" cy="2667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100"/>
              </a:lnSpc>
            </a:pPr>
            <a:endParaRPr lang="en-US" sz="1500" b="1" i="0" spc="0" dirty="0">
              <a:solidFill>
                <a:srgbClr val="171D5F">
                  <a:alpha val="100000"/>
                </a:srgbClr>
              </a:solidFill>
              <a:latin typeface="Khula"/>
            </a:endParaRPr>
          </a:p>
        </p:txBody>
      </p:sp>
      <p:sp>
        <p:nvSpPr>
          <p:cNvPr id="10" name="TextBox 10"/>
          <p:cNvSpPr txBox="1"/>
          <p:nvPr/>
        </p:nvSpPr>
        <p:spPr>
          <a:xfrm rot="21600000">
            <a:off x="3636931" y="1931965"/>
            <a:ext cx="2054999" cy="276225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algn="l">
              <a:lnSpc>
                <a:spcPts val="2194"/>
              </a:lnSpc>
            </a:pPr>
            <a:r>
              <a:rPr lang="en-US" sz="1567" b="1" i="0" spc="0" dirty="0" smtClean="0">
                <a:solidFill>
                  <a:srgbClr val="171D5F">
                    <a:alpha val="100000"/>
                  </a:srgbClr>
                </a:solidFill>
                <a:latin typeface="Khula"/>
              </a:rPr>
              <a:t> </a:t>
            </a:r>
            <a:endParaRPr lang="en-US" sz="1567" b="1" i="0" spc="0" dirty="0">
              <a:solidFill>
                <a:srgbClr val="171D5F">
                  <a:alpha val="100000"/>
                </a:srgbClr>
              </a:solidFill>
              <a:latin typeface="Khula"/>
            </a:endParaRPr>
          </a:p>
        </p:txBody>
      </p:sp>
      <p:sp>
        <p:nvSpPr>
          <p:cNvPr id="11" name="TextBox 11"/>
          <p:cNvSpPr txBox="1"/>
          <p:nvPr/>
        </p:nvSpPr>
        <p:spPr>
          <a:xfrm rot="21600000">
            <a:off x="450028" y="2940031"/>
            <a:ext cx="2148738" cy="1676400"/>
          </a:xfrm>
          <a:prstGeom prst="rect">
            <a:avLst/>
          </a:prstGeom>
        </p:spPr>
        <p:txBody>
          <a:bodyPr lIns="0" tIns="21600" rIns="0" bIns="0" rtlCol="0" anchor="t"/>
          <a:lstStyle/>
          <a:p>
            <a:pPr marL="178500" lvl="0" indent="-147000" algn="l">
              <a:lnSpc>
                <a:spcPts val="2205"/>
              </a:lnSpc>
              <a:buSzPct val="150000"/>
              <a:buFont typeface="Khula"/>
              <a:buChar char="•"/>
            </a:pPr>
            <a:r>
              <a:rPr lang="en-US" sz="1575" b="1" i="0" spc="0" dirty="0">
                <a:solidFill>
                  <a:srgbClr val="171D5F">
                    <a:alpha val="100000"/>
                  </a:srgbClr>
                </a:solidFill>
                <a:latin typeface="High Tower Text" panose="02040502050506030303" pitchFamily="18" charset="0"/>
              </a:rPr>
              <a:t>Chatting platform </a:t>
            </a:r>
          </a:p>
          <a:p>
            <a:pPr marL="178500" lvl="0" indent="-147000" algn="l">
              <a:lnSpc>
                <a:spcPts val="2205"/>
              </a:lnSpc>
              <a:buSzPct val="150000"/>
              <a:buFont typeface="Khula"/>
              <a:buChar char="•"/>
            </a:pPr>
            <a:r>
              <a:rPr lang="en-US" sz="1575" b="1" i="0" spc="0" dirty="0">
                <a:solidFill>
                  <a:srgbClr val="171D5F">
                    <a:alpha val="100000"/>
                  </a:srgbClr>
                </a:solidFill>
                <a:latin typeface="High Tower Text" panose="02040502050506030303" pitchFamily="18" charset="0"/>
              </a:rPr>
              <a:t>Video lectures </a:t>
            </a:r>
          </a:p>
          <a:p>
            <a:pPr marL="178500" lvl="0" indent="-147000" algn="l">
              <a:lnSpc>
                <a:spcPts val="2205"/>
              </a:lnSpc>
              <a:buSzPct val="150000"/>
              <a:buFont typeface="Khula"/>
              <a:buChar char="•"/>
            </a:pPr>
            <a:r>
              <a:rPr lang="en-US" sz="1575" b="1" i="0" spc="0" dirty="0">
                <a:solidFill>
                  <a:srgbClr val="171D5F">
                    <a:alpha val="100000"/>
                  </a:srgbClr>
                </a:solidFill>
                <a:latin typeface="High Tower Text" panose="02040502050506030303" pitchFamily="18" charset="0"/>
              </a:rPr>
              <a:t>Live sessions </a:t>
            </a:r>
          </a:p>
          <a:p>
            <a:pPr marL="178500" lvl="0" indent="-147000" algn="l">
              <a:lnSpc>
                <a:spcPts val="2205"/>
              </a:lnSpc>
              <a:buSzPct val="150000"/>
              <a:buFont typeface="Khula"/>
              <a:buChar char="•"/>
            </a:pPr>
            <a:r>
              <a:rPr lang="en-US" sz="1575" b="1" i="0" spc="0" dirty="0">
                <a:solidFill>
                  <a:srgbClr val="171D5F">
                    <a:alpha val="100000"/>
                  </a:srgbClr>
                </a:solidFill>
                <a:latin typeface="High Tower Text" panose="02040502050506030303" pitchFamily="18" charset="0"/>
              </a:rPr>
              <a:t>Career </a:t>
            </a:r>
            <a:r>
              <a:rPr lang="en-US" sz="1575" b="1" i="0" spc="0" dirty="0" smtClean="0">
                <a:solidFill>
                  <a:srgbClr val="171D5F">
                    <a:alpha val="100000"/>
                  </a:srgbClr>
                </a:solidFill>
                <a:latin typeface="High Tower Text" panose="02040502050506030303" pitchFamily="18" charset="0"/>
              </a:rPr>
              <a:t>Guidance</a:t>
            </a:r>
            <a:endParaRPr lang="en-US" sz="1575" b="1" i="0" spc="0" dirty="0">
              <a:solidFill>
                <a:srgbClr val="171D5F">
                  <a:alpha val="100000"/>
                </a:srgbClr>
              </a:solidFill>
              <a:latin typeface="High Tower Text" panose="02040502050506030303" pitchFamily="18" charset="0"/>
            </a:endParaRPr>
          </a:p>
          <a:p>
            <a:pPr marL="178500" lvl="0" indent="-147000" algn="l">
              <a:lnSpc>
                <a:spcPts val="2205"/>
              </a:lnSpc>
              <a:buSzPct val="150000"/>
              <a:buFont typeface="Khula"/>
              <a:buChar char="•"/>
            </a:pPr>
            <a:r>
              <a:rPr lang="en-US" sz="1575" b="1" i="0" spc="0" dirty="0">
                <a:solidFill>
                  <a:srgbClr val="171D5F">
                    <a:alpha val="100000"/>
                  </a:srgbClr>
                </a:solidFill>
                <a:latin typeface="High Tower Text" panose="02040502050506030303" pitchFamily="18" charset="0"/>
              </a:rPr>
              <a:t>User-Friendly  </a:t>
            </a:r>
            <a:endParaRPr lang="en-US" sz="1575" b="1" i="0" spc="0" dirty="0" smtClean="0">
              <a:solidFill>
                <a:srgbClr val="171D5F">
                  <a:alpha val="100000"/>
                </a:srgbClr>
              </a:solidFill>
              <a:latin typeface="High Tower Text" panose="02040502050506030303" pitchFamily="18" charset="0"/>
            </a:endParaRPr>
          </a:p>
          <a:p>
            <a:pPr marL="178500" lvl="0" indent="-147000" algn="l">
              <a:lnSpc>
                <a:spcPts val="2205"/>
              </a:lnSpc>
              <a:buSzPct val="150000"/>
              <a:buFont typeface="Khula"/>
              <a:buChar char="•"/>
            </a:pPr>
            <a:r>
              <a:rPr lang="en-US" sz="1575" b="1" dirty="0" smtClean="0">
                <a:solidFill>
                  <a:srgbClr val="171D5F">
                    <a:alpha val="100000"/>
                  </a:srgbClr>
                </a:solidFill>
                <a:latin typeface="High Tower Text" panose="02040502050506030303" pitchFamily="18" charset="0"/>
              </a:rPr>
              <a:t>Rewards </a:t>
            </a:r>
            <a:r>
              <a:rPr lang="en-US" sz="1575" b="1" i="0" spc="0" dirty="0" smtClean="0">
                <a:solidFill>
                  <a:srgbClr val="171D5F">
                    <a:alpha val="100000"/>
                  </a:srgbClr>
                </a:solidFill>
                <a:latin typeface="High Tower Text" panose="02040502050506030303" pitchFamily="18" charset="0"/>
              </a:rPr>
              <a:t> </a:t>
            </a:r>
            <a:endParaRPr lang="en-US" sz="1575" b="1" i="0" spc="0" dirty="0">
              <a:solidFill>
                <a:srgbClr val="171D5F">
                  <a:alpha val="100000"/>
                </a:srgbClr>
              </a:solidFill>
              <a:latin typeface="High Tower Text" panose="02040502050506030303" pitchFamily="18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 rot="21600000">
            <a:off x="323031" y="461150"/>
            <a:ext cx="1773294" cy="733425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880"/>
              </a:lnSpc>
            </a:pPr>
            <a:r>
              <a:rPr lang="en-US" sz="2000" b="1" i="0" spc="0" dirty="0">
                <a:solidFill>
                  <a:srgbClr val="171D5F">
                    <a:alpha val="100000"/>
                  </a:srgbClr>
                </a:solidFill>
                <a:latin typeface="Mattone"/>
              </a:rPr>
              <a:t>NUCLEUS</a:t>
            </a:r>
          </a:p>
        </p:txBody>
      </p:sp>
      <p:grpSp>
        <p:nvGrpSpPr>
          <p:cNvPr id="14" name="Group 14"/>
          <p:cNvGrpSpPr/>
          <p:nvPr/>
        </p:nvGrpSpPr>
        <p:grpSpPr>
          <a:xfrm rot="21600000">
            <a:off x="-56753" y="5053013"/>
            <a:ext cx="9835356" cy="433388"/>
            <a:chOff x="-56753" y="5053013"/>
            <a:chExt cx="9835356" cy="433388"/>
          </a:xfrm>
        </p:grpSpPr>
        <p:sp>
          <p:nvSpPr>
            <p:cNvPr id="13" name="Freeform 13"/>
            <p:cNvSpPr/>
            <p:nvPr/>
          </p:nvSpPr>
          <p:spPr>
            <a:xfrm>
              <a:off x="-56753" y="5053013"/>
              <a:ext cx="9835356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6410297" y="-47523"/>
            <a:ext cx="2036418" cy="1972780"/>
          </a:xfrm>
          <a:prstGeom prst="rect">
            <a:avLst/>
          </a:prstGeom>
        </p:spPr>
      </p:pic>
      <p:grpSp>
        <p:nvGrpSpPr>
          <p:cNvPr id="17" name="Group 17"/>
          <p:cNvGrpSpPr/>
          <p:nvPr/>
        </p:nvGrpSpPr>
        <p:grpSpPr>
          <a:xfrm rot="21600000">
            <a:off x="349896" y="1158494"/>
            <a:ext cx="766763" cy="766763"/>
            <a:chOff x="330172" y="1090070"/>
            <a:chExt cx="766763" cy="766763"/>
          </a:xfrm>
        </p:grpSpPr>
        <p:sp>
          <p:nvSpPr>
            <p:cNvPr id="16" name="Freeform 16"/>
            <p:cNvSpPr/>
            <p:nvPr/>
          </p:nvSpPr>
          <p:spPr>
            <a:xfrm>
              <a:off x="330172" y="1090070"/>
              <a:ext cx="766763" cy="766763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 rot="21600000">
            <a:off x="456109" y="1326983"/>
            <a:ext cx="453231" cy="453231"/>
            <a:chOff x="486569" y="1244997"/>
            <a:chExt cx="453231" cy="453231"/>
          </a:xfrm>
        </p:grpSpPr>
        <p:sp>
          <p:nvSpPr>
            <p:cNvPr id="18" name="Freeform 18"/>
            <p:cNvSpPr/>
            <p:nvPr/>
          </p:nvSpPr>
          <p:spPr>
            <a:xfrm>
              <a:off x="486569" y="1244997"/>
              <a:ext cx="453231" cy="453231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226000" y="172126"/>
                  </a:moveTo>
                  <a:lnTo>
                    <a:pt x="304800" y="152400"/>
                  </a:lnTo>
                  <a:lnTo>
                    <a:pt x="226000" y="132674"/>
                  </a:lnTo>
                  <a:lnTo>
                    <a:pt x="284378" y="76200"/>
                  </a:lnTo>
                  <a:lnTo>
                    <a:pt x="206273" y="98517"/>
                  </a:lnTo>
                  <a:lnTo>
                    <a:pt x="228600" y="20422"/>
                  </a:lnTo>
                  <a:lnTo>
                    <a:pt x="172126" y="78800"/>
                  </a:lnTo>
                  <a:lnTo>
                    <a:pt x="152400" y="0"/>
                  </a:lnTo>
                  <a:lnTo>
                    <a:pt x="132674" y="78800"/>
                  </a:lnTo>
                  <a:lnTo>
                    <a:pt x="76200" y="20422"/>
                  </a:lnTo>
                  <a:lnTo>
                    <a:pt x="98517" y="98527"/>
                  </a:lnTo>
                  <a:lnTo>
                    <a:pt x="20422" y="76200"/>
                  </a:lnTo>
                  <a:lnTo>
                    <a:pt x="78800" y="132674"/>
                  </a:lnTo>
                  <a:lnTo>
                    <a:pt x="0" y="152400"/>
                  </a:lnTo>
                  <a:lnTo>
                    <a:pt x="78800" y="172126"/>
                  </a:lnTo>
                  <a:lnTo>
                    <a:pt x="20422" y="228600"/>
                  </a:lnTo>
                  <a:lnTo>
                    <a:pt x="98527" y="206283"/>
                  </a:lnTo>
                  <a:lnTo>
                    <a:pt x="76200" y="284378"/>
                  </a:lnTo>
                  <a:lnTo>
                    <a:pt x="132674" y="226000"/>
                  </a:lnTo>
                  <a:lnTo>
                    <a:pt x="152400" y="304800"/>
                  </a:lnTo>
                  <a:lnTo>
                    <a:pt x="172126" y="226000"/>
                  </a:lnTo>
                  <a:lnTo>
                    <a:pt x="228600" y="284378"/>
                  </a:lnTo>
                  <a:lnTo>
                    <a:pt x="206283" y="206273"/>
                  </a:lnTo>
                  <a:lnTo>
                    <a:pt x="284388" y="228590"/>
                  </a:lnTo>
                  <a:lnTo>
                    <a:pt x="226000" y="17212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1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2778919" y="430988"/>
            <a:ext cx="4195762" cy="4195762"/>
            <a:chOff x="2778919" y="430988"/>
            <a:chExt cx="4195762" cy="4195762"/>
          </a:xfrm>
        </p:grpSpPr>
        <p:sp>
          <p:nvSpPr>
            <p:cNvPr id="4" name="Freeform 4"/>
            <p:cNvSpPr/>
            <p:nvPr/>
          </p:nvSpPr>
          <p:spPr>
            <a:xfrm>
              <a:off x="2778919" y="430988"/>
              <a:ext cx="4195762" cy="4195762"/>
            </a:xfrm>
            <a:custGeom>
              <a:avLst/>
              <a:gdLst/>
              <a:ahLst/>
              <a:cxnLst/>
              <a:rect l="0" t="0" r="0" b="0"/>
              <a:pathLst>
                <a:path w="304800" h="304590">
                  <a:moveTo>
                    <a:pt x="152400" y="1895"/>
                  </a:moveTo>
                  <a:cubicBezTo>
                    <a:pt x="235477" y="1895"/>
                    <a:pt x="302905" y="69256"/>
                    <a:pt x="302914" y="152333"/>
                  </a:cubicBezTo>
                  <a:cubicBezTo>
                    <a:pt x="302914" y="235420"/>
                    <a:pt x="235487" y="302695"/>
                    <a:pt x="152400" y="302695"/>
                  </a:cubicBezTo>
                  <a:cubicBezTo>
                    <a:pt x="69256" y="302695"/>
                    <a:pt x="1895" y="235410"/>
                    <a:pt x="1895" y="152324"/>
                  </a:cubicBezTo>
                  <a:cubicBezTo>
                    <a:pt x="1895" y="69256"/>
                    <a:pt x="69247" y="1895"/>
                    <a:pt x="152400" y="1895"/>
                  </a:cubicBezTo>
                  <a:moveTo>
                    <a:pt x="152400" y="0"/>
                  </a:moveTo>
                  <a:cubicBezTo>
                    <a:pt x="68370" y="0"/>
                    <a:pt x="0" y="68332"/>
                    <a:pt x="0" y="152324"/>
                  </a:cubicBezTo>
                  <a:cubicBezTo>
                    <a:pt x="0" y="236277"/>
                    <a:pt x="68361" y="304590"/>
                    <a:pt x="152400" y="304590"/>
                  </a:cubicBezTo>
                  <a:cubicBezTo>
                    <a:pt x="236439" y="304590"/>
                    <a:pt x="304800" y="236287"/>
                    <a:pt x="304800" y="152333"/>
                  </a:cubicBezTo>
                  <a:cubicBezTo>
                    <a:pt x="304790" y="68342"/>
                    <a:pt x="236420" y="0"/>
                    <a:pt x="152400" y="0"/>
                  </a:cubicBezTo>
                  <a:lnTo>
                    <a:pt x="152400" y="0"/>
                  </a:ln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3656547" y="1294625"/>
            <a:ext cx="2996132" cy="2855688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 rot="21600000">
            <a:off x="-46831" y="5053013"/>
            <a:ext cx="9847263" cy="433388"/>
            <a:chOff x="-46831" y="5053013"/>
            <a:chExt cx="9847263" cy="433388"/>
          </a:xfrm>
        </p:grpSpPr>
        <p:sp>
          <p:nvSpPr>
            <p:cNvPr id="7" name="Freeform 7"/>
            <p:cNvSpPr/>
            <p:nvPr/>
          </p:nvSpPr>
          <p:spPr>
            <a:xfrm>
              <a:off x="-46831" y="5053013"/>
              <a:ext cx="9847263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188215" y="98407"/>
            <a:ext cx="1932044" cy="10287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r">
              <a:lnSpc>
                <a:spcPts val="2025"/>
              </a:lnSpc>
            </a:pPr>
            <a:r>
              <a:rPr lang="en-US" sz="1350" b="1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Step 1 - FIRST STEP</a:t>
            </a:r>
          </a:p>
          <a:p>
            <a:pPr algn="r">
              <a:lnSpc>
                <a:spcPts val="2025"/>
              </a:lnSpc>
            </a:pPr>
            <a:r>
              <a:rPr lang="en-US" sz="1350" b="0" i="0" spc="0" dirty="0">
                <a:solidFill>
                  <a:srgbClr val="171D5F">
                    <a:alpha val="100000"/>
                  </a:srgbClr>
                </a:solidFill>
                <a:latin typeface="Khula"/>
              </a:rPr>
              <a:t>The home page will include all the features provided above .</a:t>
            </a:r>
          </a:p>
        </p:txBody>
      </p:sp>
      <p:sp>
        <p:nvSpPr>
          <p:cNvPr id="10" name="TextBox 10"/>
          <p:cNvSpPr txBox="1"/>
          <p:nvPr/>
        </p:nvSpPr>
        <p:spPr>
          <a:xfrm rot="21600000">
            <a:off x="128560" y="1931965"/>
            <a:ext cx="2229700" cy="771525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r">
              <a:lnSpc>
                <a:spcPts val="2025"/>
              </a:lnSpc>
            </a:pPr>
            <a:r>
              <a:rPr lang="en-US" sz="1350" b="1" i="0" spc="0">
                <a:solidFill>
                  <a:srgbClr val="171D5F">
                    <a:alpha val="100000"/>
                  </a:srgbClr>
                </a:solidFill>
                <a:latin typeface="Khula"/>
              </a:rPr>
              <a:t>Step 2 - SECOND STEP</a:t>
            </a:r>
          </a:p>
          <a:p>
            <a:pPr algn="r">
              <a:lnSpc>
                <a:spcPts val="2025"/>
              </a:lnSpc>
            </a:pPr>
            <a:r>
              <a:rPr lang="en-US" sz="1350" b="0" i="0" spc="0">
                <a:solidFill>
                  <a:srgbClr val="171D5F">
                    <a:alpha val="100000"/>
                  </a:srgbClr>
                </a:solidFill>
                <a:latin typeface="Khula"/>
              </a:rPr>
              <a:t>It will open the registration and log in page . </a:t>
            </a:r>
          </a:p>
        </p:txBody>
      </p:sp>
      <p:sp>
        <p:nvSpPr>
          <p:cNvPr id="11" name="TextBox 11"/>
          <p:cNvSpPr txBox="1"/>
          <p:nvPr/>
        </p:nvSpPr>
        <p:spPr>
          <a:xfrm rot="21600000">
            <a:off x="878654" y="3527403"/>
            <a:ext cx="1955856" cy="10287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r">
              <a:lnSpc>
                <a:spcPts val="2025"/>
              </a:lnSpc>
            </a:pPr>
            <a:r>
              <a:rPr lang="en-US" sz="1350" b="1" i="0" spc="0">
                <a:solidFill>
                  <a:srgbClr val="171D5F">
                    <a:alpha val="100000"/>
                  </a:srgbClr>
                </a:solidFill>
                <a:latin typeface="Khula"/>
              </a:rPr>
              <a:t>Step 3 - THIRD STEP</a:t>
            </a:r>
          </a:p>
          <a:p>
            <a:pPr algn="r">
              <a:lnSpc>
                <a:spcPts val="2025"/>
              </a:lnSpc>
            </a:pPr>
            <a:r>
              <a:rPr lang="en-US" sz="1350" b="0" i="0" spc="0">
                <a:solidFill>
                  <a:srgbClr val="171D5F">
                    <a:alpha val="100000"/>
                  </a:srgbClr>
                </a:solidFill>
                <a:latin typeface="Khula"/>
              </a:rPr>
              <a:t>Individual pages for the colleges of Odisha that is having all records .  </a:t>
            </a:r>
          </a:p>
        </p:txBody>
      </p:sp>
      <p:sp>
        <p:nvSpPr>
          <p:cNvPr id="12" name="TextBox 12"/>
          <p:cNvSpPr txBox="1"/>
          <p:nvPr/>
        </p:nvSpPr>
        <p:spPr>
          <a:xfrm rot="21600000">
            <a:off x="6772247" y="3444059"/>
            <a:ext cx="2229700" cy="2057400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2025"/>
              </a:lnSpc>
            </a:pPr>
            <a:r>
              <a:rPr lang="en-US" sz="1350" b="1" i="0" spc="0">
                <a:solidFill>
                  <a:srgbClr val="171D5F">
                    <a:alpha val="100000"/>
                  </a:srgbClr>
                </a:solidFill>
                <a:latin typeface="Khula"/>
              </a:rPr>
              <a:t>Step 5 - FIFTH STEP</a:t>
            </a:r>
          </a:p>
          <a:p>
            <a:pPr algn="l">
              <a:lnSpc>
                <a:spcPts val="2025"/>
              </a:lnSpc>
            </a:pPr>
            <a:r>
              <a:rPr lang="en-US" sz="1350" b="0" i="0" spc="0">
                <a:solidFill>
                  <a:srgbClr val="171D5F">
                    <a:alpha val="100000"/>
                  </a:srgbClr>
                </a:solidFill>
                <a:latin typeface="Khula"/>
              </a:rPr>
              <a:t>Every college/school  can display the latest passout student, Toppers and the pass percentage of the institution. </a:t>
            </a:r>
          </a:p>
          <a:p>
            <a:pPr algn="l">
              <a:lnSpc>
                <a:spcPts val="2025"/>
              </a:lnSpc>
            </a:pPr>
            <a:endParaRPr lang="en-US" sz="1350" b="0" i="0" spc="0">
              <a:solidFill>
                <a:srgbClr val="171D5F">
                  <a:alpha val="100000"/>
                </a:srgbClr>
              </a:solidFill>
              <a:latin typeface="Khula"/>
            </a:endParaRPr>
          </a:p>
          <a:p>
            <a:pPr algn="l">
              <a:lnSpc>
                <a:spcPts val="2025"/>
              </a:lnSpc>
            </a:pPr>
            <a:endParaRPr lang="en-US" sz="1350" b="0" i="0" spc="0">
              <a:solidFill>
                <a:srgbClr val="171D5F">
                  <a:alpha val="100000"/>
                </a:srgbClr>
              </a:solidFill>
              <a:latin typeface="Khula"/>
            </a:endParaRPr>
          </a:p>
        </p:txBody>
      </p:sp>
      <p:sp>
        <p:nvSpPr>
          <p:cNvPr id="13" name="TextBox 13"/>
          <p:cNvSpPr txBox="1"/>
          <p:nvPr/>
        </p:nvSpPr>
        <p:spPr>
          <a:xfrm rot="21600000">
            <a:off x="6967510" y="598469"/>
            <a:ext cx="1924900" cy="1285875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l">
              <a:lnSpc>
                <a:spcPts val="2025"/>
              </a:lnSpc>
            </a:pPr>
            <a:r>
              <a:rPr lang="en-US" sz="1350" b="1" i="0" spc="0">
                <a:solidFill>
                  <a:srgbClr val="171D5F">
                    <a:alpha val="100000"/>
                  </a:srgbClr>
                </a:solidFill>
                <a:latin typeface="Khula"/>
              </a:rPr>
              <a:t>Step 4 - FOURTH STEP</a:t>
            </a:r>
          </a:p>
          <a:p>
            <a:pPr algn="l">
              <a:lnSpc>
                <a:spcPts val="2025"/>
              </a:lnSpc>
            </a:pPr>
            <a:r>
              <a:rPr lang="en-US" sz="1350" b="0" i="0" spc="0">
                <a:solidFill>
                  <a:srgbClr val="171D5F">
                    <a:alpha val="100000"/>
                  </a:srgbClr>
                </a:solidFill>
                <a:latin typeface="Khula"/>
              </a:rPr>
              <a:t>The degree selection part will be here, so the students can access the page easily. </a:t>
            </a:r>
          </a:p>
        </p:txBody>
      </p:sp>
      <p:sp>
        <p:nvSpPr>
          <p:cNvPr id="14" name="TextBox 14"/>
          <p:cNvSpPr txBox="1"/>
          <p:nvPr/>
        </p:nvSpPr>
        <p:spPr>
          <a:xfrm rot="21600000">
            <a:off x="3993753" y="802463"/>
            <a:ext cx="1773294" cy="180975"/>
          </a:xfrm>
          <a:prstGeom prst="rect">
            <a:avLst/>
          </a:prstGeom>
        </p:spPr>
        <p:txBody>
          <a:bodyPr lIns="0" tIns="18000" rIns="0" bIns="0" rtlCol="0" anchor="t"/>
          <a:lstStyle/>
          <a:p>
            <a:pPr algn="ctr">
              <a:lnSpc>
                <a:spcPts val="1440"/>
              </a:lnSpc>
            </a:pPr>
            <a:r>
              <a:rPr lang="en-US" sz="1200" b="1" i="0" spc="0">
                <a:solidFill>
                  <a:srgbClr val="171D5F">
                    <a:alpha val="100000"/>
                  </a:srgbClr>
                </a:solidFill>
                <a:latin typeface="Mattone"/>
              </a:rPr>
              <a:t>APPLICATION</a:t>
            </a:r>
          </a:p>
        </p:txBody>
      </p:sp>
      <p:grpSp>
        <p:nvGrpSpPr>
          <p:cNvPr id="16" name="Group 16"/>
          <p:cNvGrpSpPr/>
          <p:nvPr/>
        </p:nvGrpSpPr>
        <p:grpSpPr>
          <a:xfrm rot="21600000">
            <a:off x="3526861" y="397651"/>
            <a:ext cx="619125" cy="619125"/>
            <a:chOff x="3626644" y="373837"/>
            <a:chExt cx="619125" cy="619125"/>
          </a:xfrm>
        </p:grpSpPr>
        <p:sp>
          <p:nvSpPr>
            <p:cNvPr id="15" name="Freeform 15"/>
            <p:cNvSpPr/>
            <p:nvPr/>
          </p:nvSpPr>
          <p:spPr>
            <a:xfrm>
              <a:off x="3626644" y="373837"/>
              <a:ext cx="619125" cy="61912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 rot="21600000">
            <a:off x="2507456" y="1976438"/>
            <a:ext cx="619125" cy="619125"/>
            <a:chOff x="2507456" y="1976438"/>
            <a:chExt cx="619125" cy="619125"/>
          </a:xfrm>
        </p:grpSpPr>
        <p:sp>
          <p:nvSpPr>
            <p:cNvPr id="17" name="Freeform 17"/>
            <p:cNvSpPr/>
            <p:nvPr/>
          </p:nvSpPr>
          <p:spPr>
            <a:xfrm>
              <a:off x="2507456" y="1976438"/>
              <a:ext cx="619125" cy="61912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rot="21600000">
            <a:off x="2981325" y="3646884"/>
            <a:ext cx="619125" cy="619125"/>
            <a:chOff x="2981325" y="3646884"/>
            <a:chExt cx="619125" cy="619125"/>
          </a:xfrm>
        </p:grpSpPr>
        <p:sp>
          <p:nvSpPr>
            <p:cNvPr id="19" name="Freeform 19"/>
            <p:cNvSpPr/>
            <p:nvPr/>
          </p:nvSpPr>
          <p:spPr>
            <a:xfrm>
              <a:off x="2981325" y="3646884"/>
              <a:ext cx="619125" cy="61912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22" name="Group 22"/>
          <p:cNvGrpSpPr/>
          <p:nvPr/>
        </p:nvGrpSpPr>
        <p:grpSpPr>
          <a:xfrm rot="21600000">
            <a:off x="6379369" y="1159650"/>
            <a:ext cx="619125" cy="619125"/>
            <a:chOff x="6379369" y="1159650"/>
            <a:chExt cx="619125" cy="619125"/>
          </a:xfrm>
        </p:grpSpPr>
        <p:sp>
          <p:nvSpPr>
            <p:cNvPr id="21" name="Freeform 21"/>
            <p:cNvSpPr/>
            <p:nvPr/>
          </p:nvSpPr>
          <p:spPr>
            <a:xfrm>
              <a:off x="6379369" y="1159650"/>
              <a:ext cx="619125" cy="61912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 rot="21600000">
            <a:off x="5879306" y="3768709"/>
            <a:ext cx="619125" cy="619125"/>
            <a:chOff x="5879306" y="3768709"/>
            <a:chExt cx="619125" cy="619125"/>
          </a:xfrm>
        </p:grpSpPr>
        <p:sp>
          <p:nvSpPr>
            <p:cNvPr id="23" name="Freeform 23"/>
            <p:cNvSpPr/>
            <p:nvPr/>
          </p:nvSpPr>
          <p:spPr>
            <a:xfrm>
              <a:off x="5879306" y="3768709"/>
              <a:ext cx="619125" cy="619125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sp>
        <p:nvSpPr>
          <p:cNvPr id="25" name="TextBox 25"/>
          <p:cNvSpPr txBox="1"/>
          <p:nvPr/>
        </p:nvSpPr>
        <p:spPr>
          <a:xfrm rot="21600000">
            <a:off x="3580807" y="564942"/>
            <a:ext cx="511231" cy="276225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ctr">
              <a:lnSpc>
                <a:spcPts val="2160"/>
              </a:lnSpc>
            </a:pPr>
            <a:r>
              <a:rPr lang="en-US" sz="1800" b="1" i="0" spc="0" dirty="0">
                <a:solidFill>
                  <a:srgbClr val="FFFFFF">
                    <a:alpha val="100000"/>
                  </a:srgbClr>
                </a:solidFill>
                <a:latin typeface="Mattone"/>
              </a:rPr>
              <a:t>01</a:t>
            </a:r>
          </a:p>
        </p:txBody>
      </p:sp>
      <p:sp>
        <p:nvSpPr>
          <p:cNvPr id="26" name="TextBox 26"/>
          <p:cNvSpPr txBox="1"/>
          <p:nvPr/>
        </p:nvSpPr>
        <p:spPr>
          <a:xfrm rot="21600000">
            <a:off x="2565006" y="2152631"/>
            <a:ext cx="511231" cy="276225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ctr">
              <a:lnSpc>
                <a:spcPts val="2160"/>
              </a:lnSpc>
            </a:pPr>
            <a:r>
              <a:rPr lang="en-US" sz="1800" b="1" i="0" spc="0">
                <a:solidFill>
                  <a:srgbClr val="FFFFFF">
                    <a:alpha val="100000"/>
                  </a:srgbClr>
                </a:solidFill>
                <a:latin typeface="Mattone"/>
              </a:rPr>
              <a:t>02</a:t>
            </a:r>
          </a:p>
        </p:txBody>
      </p:sp>
      <p:sp>
        <p:nvSpPr>
          <p:cNvPr id="27" name="TextBox 27"/>
          <p:cNvSpPr txBox="1"/>
          <p:nvPr/>
        </p:nvSpPr>
        <p:spPr>
          <a:xfrm rot="21600000">
            <a:off x="3038875" y="3822678"/>
            <a:ext cx="511231" cy="276225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ctr">
              <a:lnSpc>
                <a:spcPts val="2160"/>
              </a:lnSpc>
            </a:pPr>
            <a:r>
              <a:rPr lang="en-US" sz="1800" b="1" i="0" spc="0">
                <a:solidFill>
                  <a:srgbClr val="FFFFFF">
                    <a:alpha val="100000"/>
                  </a:srgbClr>
                </a:solidFill>
                <a:latin typeface="Mattone"/>
              </a:rPr>
              <a:t>03</a:t>
            </a:r>
          </a:p>
        </p:txBody>
      </p:sp>
      <p:sp>
        <p:nvSpPr>
          <p:cNvPr id="28" name="TextBox 28"/>
          <p:cNvSpPr txBox="1"/>
          <p:nvPr/>
        </p:nvSpPr>
        <p:spPr>
          <a:xfrm rot="21600000">
            <a:off x="5936853" y="3970734"/>
            <a:ext cx="511231" cy="276225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ctr">
              <a:lnSpc>
                <a:spcPts val="2160"/>
              </a:lnSpc>
            </a:pPr>
            <a:r>
              <a:rPr lang="en-US" sz="1800" b="1" i="0" spc="0">
                <a:solidFill>
                  <a:srgbClr val="FFFFFF">
                    <a:alpha val="100000"/>
                  </a:srgbClr>
                </a:solidFill>
                <a:latin typeface="Mattone"/>
              </a:rPr>
              <a:t>05</a:t>
            </a:r>
          </a:p>
        </p:txBody>
      </p:sp>
      <p:sp>
        <p:nvSpPr>
          <p:cNvPr id="29" name="TextBox 29"/>
          <p:cNvSpPr txBox="1"/>
          <p:nvPr/>
        </p:nvSpPr>
        <p:spPr>
          <a:xfrm rot="21600000">
            <a:off x="6401200" y="1366818"/>
            <a:ext cx="511231" cy="276225"/>
          </a:xfrm>
          <a:prstGeom prst="rect">
            <a:avLst/>
          </a:prstGeom>
        </p:spPr>
        <p:txBody>
          <a:bodyPr lIns="0" tIns="25200" rIns="0" bIns="0" rtlCol="0" anchor="t"/>
          <a:lstStyle/>
          <a:p>
            <a:pPr algn="ctr">
              <a:lnSpc>
                <a:spcPts val="2160"/>
              </a:lnSpc>
            </a:pPr>
            <a:r>
              <a:rPr lang="en-US" sz="1800" b="1" i="0" spc="0">
                <a:solidFill>
                  <a:srgbClr val="FFFFFF">
                    <a:alpha val="100000"/>
                  </a:srgbClr>
                </a:solidFill>
                <a:latin typeface="Mattone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9753600" cy="5486400"/>
            <a:chOff x="0" y="0"/>
            <a:chExt cx="9753600" cy="5486400"/>
          </a:xfrm>
        </p:grpSpPr>
        <p:sp>
          <p:nvSpPr>
            <p:cNvPr id="2" name="Freeform 2"/>
            <p:cNvSpPr/>
            <p:nvPr/>
          </p:nvSpPr>
          <p:spPr>
            <a:xfrm>
              <a:off x="0" y="0"/>
              <a:ext cx="9753600" cy="54864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D1BC">
                <a:alpha val="100000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 rot="21600000">
            <a:off x="-1015" y="2528297"/>
            <a:ext cx="9847263" cy="2933700"/>
            <a:chOff x="-23019" y="2572195"/>
            <a:chExt cx="9847263" cy="2933700"/>
          </a:xfrm>
        </p:grpSpPr>
        <p:sp>
          <p:nvSpPr>
            <p:cNvPr id="4" name="Freeform 4"/>
            <p:cNvSpPr/>
            <p:nvPr/>
          </p:nvSpPr>
          <p:spPr>
            <a:xfrm>
              <a:off x="-23019" y="2572195"/>
              <a:ext cx="9847263" cy="2933700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 rot="21600000">
            <a:off x="479784" y="1337780"/>
            <a:ext cx="2661445" cy="166780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rot="21600000">
            <a:off x="4885097" y="1337780"/>
            <a:ext cx="2661445" cy="166780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 rot="21600000">
            <a:off x="477810" y="473056"/>
            <a:ext cx="3321106" cy="361950"/>
          </a:xfrm>
          <a:prstGeom prst="rect">
            <a:avLst/>
          </a:prstGeom>
        </p:spPr>
        <p:txBody>
          <a:bodyPr lIns="0" tIns="36000" rIns="0" bIns="0" rtlCol="0" anchor="t"/>
          <a:lstStyle/>
          <a:p>
            <a:pPr algn="l">
              <a:lnSpc>
                <a:spcPts val="2880"/>
              </a:lnSpc>
            </a:pPr>
            <a:r>
              <a:rPr lang="en-US" sz="2400" b="1" i="0" spc="0">
                <a:solidFill>
                  <a:srgbClr val="171D5F">
                    <a:alpha val="100000"/>
                  </a:srgbClr>
                </a:solidFill>
                <a:latin typeface="Mattone"/>
              </a:rPr>
              <a:t>Group Synthesis</a:t>
            </a:r>
          </a:p>
        </p:txBody>
      </p:sp>
      <p:grpSp>
        <p:nvGrpSpPr>
          <p:cNvPr id="10" name="Group 10"/>
          <p:cNvGrpSpPr/>
          <p:nvPr/>
        </p:nvGrpSpPr>
        <p:grpSpPr>
          <a:xfrm rot="12600000">
            <a:off x="8574807" y="1500967"/>
            <a:ext cx="2006433" cy="1003216"/>
            <a:chOff x="8574807" y="1500967"/>
            <a:chExt cx="2006433" cy="1003216"/>
          </a:xfrm>
        </p:grpSpPr>
        <p:sp>
          <p:nvSpPr>
            <p:cNvPr id="9" name="Freeform 9"/>
            <p:cNvSpPr/>
            <p:nvPr/>
          </p:nvSpPr>
          <p:spPr>
            <a:xfrm>
              <a:off x="8574807" y="1500967"/>
              <a:ext cx="2006433" cy="1003216"/>
            </a:xfrm>
            <a:custGeom>
              <a:avLst/>
              <a:gdLst/>
              <a:ahLst/>
              <a:cxnLst/>
              <a:rect l="0" t="0" r="0" b="0"/>
              <a:pathLst>
                <a:path w="304800" h="152400">
                  <a:moveTo>
                    <a:pt x="304800" y="152400"/>
                  </a:moveTo>
                  <a:lnTo>
                    <a:pt x="0" y="152400"/>
                  </a:lnTo>
                  <a:cubicBezTo>
                    <a:pt x="0" y="68228"/>
                    <a:pt x="68228" y="0"/>
                    <a:pt x="152400" y="0"/>
                  </a:cubicBezTo>
                  <a:cubicBezTo>
                    <a:pt x="236572" y="0"/>
                    <a:pt x="304800" y="68228"/>
                    <a:pt x="304800" y="152400"/>
                  </a:cubicBezTo>
                  <a:close/>
                </a:path>
              </a:pathLst>
            </a:custGeom>
            <a:solidFill>
              <a:srgbClr val="EC495E">
                <a:alpha val="100000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rot="20700000">
            <a:off x="7968680" y="1796611"/>
            <a:ext cx="1534557" cy="767278"/>
            <a:chOff x="7968680" y="1796611"/>
            <a:chExt cx="1534557" cy="767278"/>
          </a:xfrm>
        </p:grpSpPr>
        <p:sp>
          <p:nvSpPr>
            <p:cNvPr id="11" name="Freeform 11"/>
            <p:cNvSpPr/>
            <p:nvPr/>
          </p:nvSpPr>
          <p:spPr>
            <a:xfrm>
              <a:off x="7968680" y="1796611"/>
              <a:ext cx="1534557" cy="767278"/>
            </a:xfrm>
            <a:custGeom>
              <a:avLst/>
              <a:gdLst/>
              <a:ahLst/>
              <a:cxnLst/>
              <a:rect l="0" t="0" r="0" b="0"/>
              <a:pathLst>
                <a:path w="304800" h="152381">
                  <a:moveTo>
                    <a:pt x="152390" y="152381"/>
                  </a:moveTo>
                  <a:cubicBezTo>
                    <a:pt x="68361" y="152381"/>
                    <a:pt x="0" y="84030"/>
                    <a:pt x="0" y="0"/>
                  </a:cubicBezTo>
                  <a:lnTo>
                    <a:pt x="49644" y="0"/>
                  </a:lnTo>
                  <a:cubicBezTo>
                    <a:pt x="49644" y="56655"/>
                    <a:pt x="95726" y="102718"/>
                    <a:pt x="152390" y="102718"/>
                  </a:cubicBezTo>
                  <a:cubicBezTo>
                    <a:pt x="209055" y="102718"/>
                    <a:pt x="255137" y="56655"/>
                    <a:pt x="255137" y="0"/>
                  </a:cubicBezTo>
                  <a:lnTo>
                    <a:pt x="304800" y="0"/>
                  </a:lnTo>
                  <a:cubicBezTo>
                    <a:pt x="304800" y="84030"/>
                    <a:pt x="236420" y="152381"/>
                    <a:pt x="152390" y="152381"/>
                  </a:cubicBezTo>
                  <a:close/>
                </a:path>
              </a:pathLst>
            </a:custGeom>
            <a:solidFill>
              <a:srgbClr val="FFF8A8">
                <a:alpha val="100000"/>
              </a:srgbClr>
            </a:solidFill>
          </p:spPr>
        </p:sp>
      </p:grpSp>
      <p:grpSp>
        <p:nvGrpSpPr>
          <p:cNvPr id="14" name="Group 14"/>
          <p:cNvGrpSpPr/>
          <p:nvPr/>
        </p:nvGrpSpPr>
        <p:grpSpPr>
          <a:xfrm rot="21600000">
            <a:off x="8021408" y="1609892"/>
            <a:ext cx="339521" cy="339521"/>
            <a:chOff x="8021408" y="1609892"/>
            <a:chExt cx="339521" cy="339521"/>
          </a:xfrm>
        </p:grpSpPr>
        <p:sp>
          <p:nvSpPr>
            <p:cNvPr id="13" name="Freeform 13"/>
            <p:cNvSpPr/>
            <p:nvPr/>
          </p:nvSpPr>
          <p:spPr>
            <a:xfrm>
              <a:off x="8021408" y="1609892"/>
              <a:ext cx="339521" cy="339521"/>
            </a:xfrm>
            <a:custGeom>
              <a:avLst/>
              <a:gdLst/>
              <a:ahLst/>
              <a:cxnLst/>
              <a:rect l="0" t="0" r="0" b="0"/>
              <a:pathLst>
                <a:path w="302905" h="302685">
                  <a:moveTo>
                    <a:pt x="151447" y="0"/>
                  </a:moveTo>
                  <a:cubicBezTo>
                    <a:pt x="67780" y="0"/>
                    <a:pt x="0" y="67780"/>
                    <a:pt x="0" y="151371"/>
                  </a:cubicBezTo>
                  <a:cubicBezTo>
                    <a:pt x="0" y="234982"/>
                    <a:pt x="67780" y="302685"/>
                    <a:pt x="151447" y="302685"/>
                  </a:cubicBezTo>
                  <a:cubicBezTo>
                    <a:pt x="235058" y="302685"/>
                    <a:pt x="302905" y="234991"/>
                    <a:pt x="302905" y="151381"/>
                  </a:cubicBezTo>
                  <a:cubicBezTo>
                    <a:pt x="302895" y="67780"/>
                    <a:pt x="235048" y="0"/>
                    <a:pt x="151447" y="0"/>
                  </a:cubicBez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grpSp>
        <p:nvGrpSpPr>
          <p:cNvPr id="16" name="Group 16"/>
          <p:cNvGrpSpPr/>
          <p:nvPr/>
        </p:nvGrpSpPr>
        <p:grpSpPr>
          <a:xfrm rot="21600000">
            <a:off x="-46831" y="5053013"/>
            <a:ext cx="9847263" cy="433388"/>
            <a:chOff x="-46831" y="5053013"/>
            <a:chExt cx="9847263" cy="433388"/>
          </a:xfrm>
        </p:grpSpPr>
        <p:sp>
          <p:nvSpPr>
            <p:cNvPr id="15" name="Freeform 15"/>
            <p:cNvSpPr/>
            <p:nvPr/>
          </p:nvSpPr>
          <p:spPr>
            <a:xfrm>
              <a:off x="-46831" y="5053013"/>
              <a:ext cx="9847263" cy="433388"/>
            </a:xfrm>
            <a:custGeom>
              <a:avLst/>
              <a:gdLst/>
              <a:ahLst/>
              <a:cxnLst/>
              <a:rect l="0" t="0" r="0" b="0"/>
              <a:pathLst>
                <a:path w="304800" h="304800">
                  <a:moveTo>
                    <a:pt x="0" y="0"/>
                  </a:moveTo>
                  <a:lnTo>
                    <a:pt x="0" y="304800"/>
                  </a:lnTo>
                  <a:lnTo>
                    <a:pt x="304800" y="304800"/>
                  </a:lnTo>
                  <a:lnTo>
                    <a:pt x="30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D5F">
                <a:alpha val="100000"/>
              </a:srgbClr>
            </a:solidFill>
          </p:spPr>
        </p:sp>
      </p:grpSp>
      <p:sp>
        <p:nvSpPr>
          <p:cNvPr id="17" name="Rectangle 16"/>
          <p:cNvSpPr/>
          <p:nvPr/>
        </p:nvSpPr>
        <p:spPr>
          <a:xfrm>
            <a:off x="479783" y="3228018"/>
            <a:ext cx="819529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dirty="0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Our </a:t>
            </a:r>
            <a:r>
              <a:rPr lang="en-IN" dirty="0">
                <a:latin typeface="Times New Roman" panose="02020603050405020304" pitchFamily="18" charset="0"/>
                <a:ea typeface="Times New Roman" panose="02020603050405020304" pitchFamily="18" charset="0"/>
              </a:rPr>
              <a:t>final result will solve the problem for various alumni who actually wants to guide or volunteer their juniors and help them to show them the right path in their future </a:t>
            </a:r>
            <a:r>
              <a:rPr lang="en-IN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carrier aspects.</a:t>
            </a:r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588</Words>
  <Application>Microsoft Office PowerPoint</Application>
  <PresentationFormat>Custom</PresentationFormat>
  <Paragraphs>78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31" baseType="lpstr">
      <vt:lpstr>Bahnschrift SemiBold</vt:lpstr>
      <vt:lpstr>Times New Roman</vt:lpstr>
      <vt:lpstr>Mattone</vt:lpstr>
      <vt:lpstr>Imprint MT Shadow</vt:lpstr>
      <vt:lpstr>Nova Square</vt:lpstr>
      <vt:lpstr>Broadway</vt:lpstr>
      <vt:lpstr>Bahnschrift Light</vt:lpstr>
      <vt:lpstr>Oleo Script</vt:lpstr>
      <vt:lpstr>Lucida Handwriting</vt:lpstr>
      <vt:lpstr>High Tower Text</vt:lpstr>
      <vt:lpstr>Open Sans</vt:lpstr>
      <vt:lpstr>Calibri Light</vt:lpstr>
      <vt:lpstr>Calibri</vt:lpstr>
      <vt:lpstr>Book Antiqua</vt:lpstr>
      <vt:lpstr>Khula</vt:lpstr>
      <vt:lpstr>Lucida Calligraphy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ANSHUMAN PANDA</dc:creator>
  <cp:lastModifiedBy>ANSHUMAN PANDA</cp:lastModifiedBy>
  <cp:revision>13</cp:revision>
  <dcterms:created xsi:type="dcterms:W3CDTF">2022-11-30T15:28:02Z</dcterms:created>
  <dcterms:modified xsi:type="dcterms:W3CDTF">2022-12-01T14:13:43Z</dcterms:modified>
</cp:coreProperties>
</file>

<file path=docProps/thumbnail.jpeg>
</file>